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4" r:id="rId4"/>
  </p:sldMasterIdLst>
  <p:notesMasterIdLst>
    <p:notesMasterId r:id="rId16"/>
  </p:notesMasterIdLst>
  <p:handoutMasterIdLst>
    <p:handoutMasterId r:id="rId17"/>
  </p:handoutMasterIdLst>
  <p:sldIdLst>
    <p:sldId id="270" r:id="rId5"/>
    <p:sldId id="260" r:id="rId6"/>
    <p:sldId id="277" r:id="rId7"/>
    <p:sldId id="279" r:id="rId8"/>
    <p:sldId id="280" r:id="rId9"/>
    <p:sldId id="282" r:id="rId10"/>
    <p:sldId id="281" r:id="rId11"/>
    <p:sldId id="283" r:id="rId12"/>
    <p:sldId id="284" r:id="rId13"/>
    <p:sldId id="271"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2F2F2"/>
    <a:srgbClr val="462340"/>
    <a:srgbClr val="4B374B"/>
    <a:srgbClr val="4A7260"/>
    <a:srgbClr val="8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696"/>
  </p:normalViewPr>
  <p:slideViewPr>
    <p:cSldViewPr snapToGrid="0">
      <p:cViewPr varScale="1">
        <p:scale>
          <a:sx n="82" d="100"/>
          <a:sy n="82" d="100"/>
        </p:scale>
        <p:origin x="720"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1F9995-ABA5-4B84-A110-13D73B9367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0FC55C-A306-4A55-B35A-6BA5203CC3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6B64A6-5383-4553-9650-AE943B3D4590}" type="datetimeFigureOut">
              <a:rPr lang="en-US" smtClean="0"/>
              <a:t>8/31/2023</a:t>
            </a:fld>
            <a:endParaRPr lang="en-US" dirty="0"/>
          </a:p>
        </p:txBody>
      </p:sp>
      <p:sp>
        <p:nvSpPr>
          <p:cNvPr id="4" name="Footer Placeholder 3">
            <a:extLst>
              <a:ext uri="{FF2B5EF4-FFF2-40B4-BE49-F238E27FC236}">
                <a16:creationId xmlns:a16="http://schemas.microsoft.com/office/drawing/2014/main" id="{9CBC51AC-ACC0-4B35-8350-D8EA48E4E6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E2F829-76AE-4D6B-A09B-E771F87F6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ECB224-3C4D-493C-AEF6-51FAC3CC7C4B}" type="slidenum">
              <a:rPr lang="en-US" smtClean="0"/>
              <a:t>‹#›</a:t>
            </a:fld>
            <a:endParaRPr lang="en-US" dirty="0"/>
          </a:p>
        </p:txBody>
      </p:sp>
    </p:spTree>
    <p:extLst>
      <p:ext uri="{BB962C8B-B14F-4D97-AF65-F5344CB8AC3E}">
        <p14:creationId xmlns:p14="http://schemas.microsoft.com/office/powerpoint/2010/main" val="209119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E0DF2-F06A-4107-A20D-CF99C15F57D9}" type="datetimeFigureOut">
              <a:rPr lang="en-US" noProof="0" smtClean="0"/>
              <a:t>8/31/2023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9F48-E3F7-4432-94C0-BC9DA42EACBA}" type="slidenum">
              <a:rPr lang="en-US" noProof="0" smtClean="0"/>
              <a:t>‹#›</a:t>
            </a:fld>
            <a:endParaRPr lang="en-US" noProof="0" dirty="0"/>
          </a:p>
        </p:txBody>
      </p:sp>
    </p:spTree>
    <p:extLst>
      <p:ext uri="{BB962C8B-B14F-4D97-AF65-F5344CB8AC3E}">
        <p14:creationId xmlns:p14="http://schemas.microsoft.com/office/powerpoint/2010/main" val="194910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18" name="Group 17">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20" name="Rectangle 19">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24">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Rectangle 32">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Freeform: Shape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5" name="Oval 34">
            <a:extLst>
              <a:ext uri="{FF2B5EF4-FFF2-40B4-BE49-F238E27FC236}">
                <a16:creationId xmlns:a16="http://schemas.microsoft.com/office/drawing/2014/main" id="{8371726A-1E0A-434B-A802-4FCC15A82D01}"/>
              </a:ext>
            </a:extLst>
          </p:cNvPr>
          <p:cNvSpPr/>
          <p:nvPr userDrawn="1"/>
        </p:nvSpPr>
        <p:spPr>
          <a:xfrm>
            <a:off x="2674071" y="21211"/>
            <a:ext cx="6843859" cy="6843859"/>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cxnSp>
        <p:nvCxnSpPr>
          <p:cNvPr id="36" name="Straight Connector 35">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25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B4E619-4CA9-4A22-920F-20396BF50470}" type="slidenum">
              <a:rPr lang="en-US" noProof="0" smtClean="0"/>
              <a:pPr/>
              <a:t>‹#›</a:t>
            </a:fld>
            <a:endParaRPr lang="en-US" noProof="0" dirty="0"/>
          </a:p>
        </p:txBody>
      </p:sp>
    </p:spTree>
    <p:extLst>
      <p:ext uri="{BB962C8B-B14F-4D97-AF65-F5344CB8AC3E}">
        <p14:creationId xmlns:p14="http://schemas.microsoft.com/office/powerpoint/2010/main" val="460762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B4E619-4CA9-4A22-920F-20396BF50470}" type="slidenum">
              <a:rPr lang="en-US" noProof="0" smtClean="0"/>
              <a:pPr/>
              <a:t>‹#›</a:t>
            </a:fld>
            <a:endParaRPr lang="en-US" noProof="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074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B4E619-4CA9-4A22-920F-20396BF50470}" type="slidenum">
              <a:rPr lang="en-US" noProof="0" smtClean="0"/>
              <a:pPr/>
              <a:t>‹#›</a:t>
            </a:fld>
            <a:endParaRPr lang="en-US" noProof="0" dirty="0"/>
          </a:p>
        </p:txBody>
      </p:sp>
    </p:spTree>
    <p:extLst>
      <p:ext uri="{BB962C8B-B14F-4D97-AF65-F5344CB8AC3E}">
        <p14:creationId xmlns:p14="http://schemas.microsoft.com/office/powerpoint/2010/main" val="642338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B4E619-4CA9-4A22-920F-20396BF50470}" type="slidenum">
              <a:rPr lang="en-US" noProof="0" smtClean="0"/>
              <a:pPr/>
              <a:t>‹#›</a:t>
            </a:fld>
            <a:endParaRPr lang="en-US" noProof="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9835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B4E619-4CA9-4A22-920F-20396BF50470}" type="slidenum">
              <a:rPr lang="en-US" noProof="0" smtClean="0"/>
              <a:pPr/>
              <a:t>‹#›</a:t>
            </a:fld>
            <a:endParaRPr lang="en-US" noProof="0" dirty="0"/>
          </a:p>
        </p:txBody>
      </p:sp>
    </p:spTree>
    <p:extLst>
      <p:ext uri="{BB962C8B-B14F-4D97-AF65-F5344CB8AC3E}">
        <p14:creationId xmlns:p14="http://schemas.microsoft.com/office/powerpoint/2010/main" val="3805416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B4E619-4CA9-4A22-920F-20396BF50470}" type="slidenum">
              <a:rPr lang="en-US" noProof="0" smtClean="0"/>
              <a:pPr/>
              <a:t>‹#›</a:t>
            </a:fld>
            <a:endParaRPr lang="en-US" noProof="0" dirty="0"/>
          </a:p>
        </p:txBody>
      </p:sp>
    </p:spTree>
    <p:extLst>
      <p:ext uri="{BB962C8B-B14F-4D97-AF65-F5344CB8AC3E}">
        <p14:creationId xmlns:p14="http://schemas.microsoft.com/office/powerpoint/2010/main" val="4048488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B4E619-4CA9-4A22-920F-20396BF50470}" type="slidenum">
              <a:rPr lang="en-US" noProof="0" smtClean="0"/>
              <a:pPr/>
              <a:t>‹#›</a:t>
            </a:fld>
            <a:endParaRPr lang="en-US" noProof="0" dirty="0"/>
          </a:p>
        </p:txBody>
      </p:sp>
    </p:spTree>
    <p:extLst>
      <p:ext uri="{BB962C8B-B14F-4D97-AF65-F5344CB8AC3E}">
        <p14:creationId xmlns:p14="http://schemas.microsoft.com/office/powerpoint/2010/main" val="835492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Freeform: Shape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Title</a:t>
            </a:r>
          </a:p>
        </p:txBody>
      </p:sp>
      <p:sp>
        <p:nvSpPr>
          <p:cNvPr id="3" name="Subtitle 2">
            <a:extLst>
              <a:ext uri="{FF2B5EF4-FFF2-40B4-BE49-F238E27FC236}">
                <a16:creationId xmlns:a16="http://schemas.microsoft.com/office/drawing/2014/main" id="{DD109CAD-EBE3-4421-954D-A76C885B2753}"/>
              </a:ext>
            </a:extLst>
          </p:cNvPr>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a:r>
              <a:rPr lang="en-US" noProof="0"/>
              <a:t>Subtitle</a:t>
            </a:r>
          </a:p>
        </p:txBody>
      </p:sp>
      <p:sp>
        <p:nvSpPr>
          <p:cNvPr id="20" name="Text Placeholder 19">
            <a:extLst>
              <a:ext uri="{FF2B5EF4-FFF2-40B4-BE49-F238E27FC236}">
                <a16:creationId xmlns:a16="http://schemas.microsoft.com/office/drawing/2014/main" id="{49085F81-D49A-4915-8EEC-2A1A96AC0B38}"/>
              </a:ext>
            </a:extLst>
          </p:cNvPr>
          <p:cNvSpPr>
            <a:spLocks noGrp="1"/>
          </p:cNvSpPr>
          <p:nvPr>
            <p:ph type="body" sz="quarter" idx="13" hasCustomPrompt="1"/>
          </p:nvPr>
        </p:nvSpPr>
        <p:spPr>
          <a:xfrm>
            <a:off x="4641140" y="5795479"/>
            <a:ext cx="2915816" cy="258532"/>
          </a:xfrm>
        </p:spPr>
        <p:txBody>
          <a:bodyPr vert="horz" wrap="square" lIns="91440" tIns="45720" rIns="91440" bIns="45720" rtlCol="0" anchor="ctr" anchorCtr="1">
            <a:spAutoFit/>
          </a:bodyPr>
          <a:lstStyle>
            <a:lvl1pPr marL="0" indent="0">
              <a:buNone/>
              <a:defRPr lang="en-US" sz="1200" b="0" spc="300" smtClean="0">
                <a:solidFill>
                  <a:schemeClr val="bg1"/>
                </a:solidFill>
                <a:latin typeface="+mn-lt"/>
                <a:cs typeface="Arial" panose="020B0604020202020204" pitchFamily="34" charset="0"/>
              </a:defRPr>
            </a:lvl1pPr>
            <a:lvl2pPr>
              <a:defRPr lang="en-US" smtClean="0"/>
            </a:lvl2pPr>
            <a:lvl3pPr>
              <a:defRPr lang="en-US" smtClean="0"/>
            </a:lvl3pPr>
            <a:lvl4pPr>
              <a:defRPr lang="en-US" smtClean="0"/>
            </a:lvl4pPr>
            <a:lvl5pPr>
              <a:defRPr lang="en-GB"/>
            </a:lvl5pPr>
          </a:lstStyle>
          <a:p>
            <a:pPr marL="228600" lvl="0" indent="-228600" algn="ctr"/>
            <a:r>
              <a:rPr lang="en-US" noProof="0"/>
              <a:t>Date</a:t>
            </a:r>
          </a:p>
        </p:txBody>
      </p:sp>
    </p:spTree>
    <p:extLst>
      <p:ext uri="{BB962C8B-B14F-4D97-AF65-F5344CB8AC3E}">
        <p14:creationId xmlns:p14="http://schemas.microsoft.com/office/powerpoint/2010/main" val="2974821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Header with Imi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bg1"/>
          </a:solidFill>
        </p:grpSpPr>
        <p:sp>
          <p:nvSpPr>
            <p:cNvPr id="9" name="Rectangle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a:r>
              <a:rPr lang="en-US" noProof="0"/>
              <a:t>Section Header</a:t>
            </a:r>
          </a:p>
        </p:txBody>
      </p:sp>
      <p:sp>
        <p:nvSpPr>
          <p:cNvPr id="19" name="Right Triangle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a:r>
              <a:rPr lang="en-US" noProof="0"/>
              <a:t>Subtitle</a:t>
            </a:r>
          </a:p>
        </p:txBody>
      </p:sp>
      <p:sp>
        <p:nvSpPr>
          <p:cNvPr id="17" name="Oval 16">
            <a:extLst>
              <a:ext uri="{FF2B5EF4-FFF2-40B4-BE49-F238E27FC236}">
                <a16:creationId xmlns:a16="http://schemas.microsoft.com/office/drawing/2014/main" id="{811B3AF5-0AF9-445C-9B18-5CED755A048F}"/>
              </a:ext>
            </a:extLst>
          </p:cNvPr>
          <p:cNvSpPr/>
          <p:nvPr/>
        </p:nvSpPr>
        <p:spPr>
          <a:xfrm>
            <a:off x="6511925" y="131762"/>
            <a:ext cx="5416549" cy="5416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6715973" y="335810"/>
            <a:ext cx="5010912" cy="5010912"/>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Tree>
    <p:extLst>
      <p:ext uri="{BB962C8B-B14F-4D97-AF65-F5344CB8AC3E}">
        <p14:creationId xmlns:p14="http://schemas.microsoft.com/office/powerpoint/2010/main" val="23974169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1"/>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Freeform: Shape 37">
            <a:extLst>
              <a:ext uri="{FF2B5EF4-FFF2-40B4-BE49-F238E27FC236}">
                <a16:creationId xmlns:a16="http://schemas.microsoft.com/office/drawing/2014/main" id="{50027EDB-1D1D-4165-80FC-FDCCD04FF30D}"/>
              </a:ext>
            </a:extLst>
          </p:cNvPr>
          <p:cNvSpPr/>
          <p:nvPr userDrawn="1"/>
        </p:nvSpPr>
        <p:spPr>
          <a:xfrm>
            <a:off x="-1" y="1"/>
            <a:ext cx="4779964" cy="6413064"/>
          </a:xfrm>
          <a:custGeom>
            <a:avLst/>
            <a:gdLst>
              <a:gd name="connsiteX0" fmla="*/ 0 w 4779964"/>
              <a:gd name="connsiteY0" fmla="*/ 0 h 6413064"/>
              <a:gd name="connsiteX1" fmla="*/ 3376101 w 4779964"/>
              <a:gd name="connsiteY1" fmla="*/ 0 h 6413064"/>
              <a:gd name="connsiteX2" fmla="*/ 3478395 w 4779964"/>
              <a:gd name="connsiteY2" fmla="*/ 76494 h 6413064"/>
              <a:gd name="connsiteX3" fmla="*/ 4779964 w 4779964"/>
              <a:gd name="connsiteY3" fmla="*/ 2836412 h 6413064"/>
              <a:gd name="connsiteX4" fmla="*/ 1203312 w 4779964"/>
              <a:gd name="connsiteY4" fmla="*/ 6413064 h 6413064"/>
              <a:gd name="connsiteX5" fmla="*/ 139725 w 4779964"/>
              <a:gd name="connsiteY5" fmla="*/ 6252265 h 6413064"/>
              <a:gd name="connsiteX6" fmla="*/ 0 w 4779964"/>
              <a:gd name="connsiteY6" fmla="*/ 6204987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4" h="6413064">
                <a:moveTo>
                  <a:pt x="0" y="0"/>
                </a:moveTo>
                <a:lnTo>
                  <a:pt x="3376101" y="0"/>
                </a:lnTo>
                <a:lnTo>
                  <a:pt x="3478395" y="76494"/>
                </a:lnTo>
                <a:cubicBezTo>
                  <a:pt x="4273296" y="732504"/>
                  <a:pt x="4779964" y="1725289"/>
                  <a:pt x="4779964" y="2836412"/>
                </a:cubicBezTo>
                <a:cubicBezTo>
                  <a:pt x="4779964" y="4811742"/>
                  <a:pt x="3178642" y="6413064"/>
                  <a:pt x="1203312" y="6413064"/>
                </a:cubicBezTo>
                <a:cubicBezTo>
                  <a:pt x="832938" y="6413064"/>
                  <a:pt x="475712" y="6356768"/>
                  <a:pt x="139725" y="6252265"/>
                </a:cubicBezTo>
                <a:lnTo>
                  <a:pt x="0" y="62049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0" name="Picture Placeholder 39">
            <a:extLst>
              <a:ext uri="{FF2B5EF4-FFF2-40B4-BE49-F238E27FC236}">
                <a16:creationId xmlns:a16="http://schemas.microsoft.com/office/drawing/2014/main" id="{5588DAC9-9605-47F7-AA27-84E30747CFFD}"/>
              </a:ext>
            </a:extLst>
          </p:cNvPr>
          <p:cNvSpPr>
            <a:spLocks noGrp="1"/>
          </p:cNvSpPr>
          <p:nvPr userDrawn="1">
            <p:ph type="pic" sz="quarter" idx="14" hasCustomPrompt="1"/>
          </p:nvPr>
        </p:nvSpPr>
        <p:spPr>
          <a:xfrm>
            <a:off x="-1" y="2"/>
            <a:ext cx="4546212" cy="6179311"/>
          </a:xfrm>
          <a:custGeom>
            <a:avLst/>
            <a:gdLst>
              <a:gd name="connsiteX0" fmla="*/ 0 w 4546212"/>
              <a:gd name="connsiteY0" fmla="*/ 0 h 6179311"/>
              <a:gd name="connsiteX1" fmla="*/ 2966308 w 4546212"/>
              <a:gd name="connsiteY1" fmla="*/ 0 h 6179311"/>
              <a:gd name="connsiteX2" fmla="*/ 3072360 w 4546212"/>
              <a:gd name="connsiteY2" fmla="*/ 64428 h 6179311"/>
              <a:gd name="connsiteX3" fmla="*/ 4546212 w 4546212"/>
              <a:gd name="connsiteY3" fmla="*/ 2836412 h 6179311"/>
              <a:gd name="connsiteX4" fmla="*/ 1203313 w 4546212"/>
              <a:gd name="connsiteY4" fmla="*/ 6179311 h 6179311"/>
              <a:gd name="connsiteX5" fmla="*/ 53912 w 4546212"/>
              <a:gd name="connsiteY5" fmla="*/ 5976465 h 6179311"/>
              <a:gd name="connsiteX6" fmla="*/ 0 w 4546212"/>
              <a:gd name="connsiteY6" fmla="*/ 5955208 h 61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2" h="6179311">
                <a:moveTo>
                  <a:pt x="0" y="0"/>
                </a:moveTo>
                <a:lnTo>
                  <a:pt x="2966308" y="0"/>
                </a:lnTo>
                <a:lnTo>
                  <a:pt x="3072360" y="64428"/>
                </a:lnTo>
                <a:cubicBezTo>
                  <a:pt x="3961577" y="665171"/>
                  <a:pt x="4546212" y="1682517"/>
                  <a:pt x="4546212" y="2836412"/>
                </a:cubicBezTo>
                <a:cubicBezTo>
                  <a:pt x="4546212" y="4682644"/>
                  <a:pt x="3049545" y="6179311"/>
                  <a:pt x="1203313" y="6179311"/>
                </a:cubicBezTo>
                <a:cubicBezTo>
                  <a:pt x="799450" y="6179311"/>
                  <a:pt x="412314" y="6107693"/>
                  <a:pt x="53912" y="5976465"/>
                </a:cubicBezTo>
                <a:lnTo>
                  <a:pt x="0" y="5955208"/>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0" name="Straight Connector 29">
            <a:extLst>
              <a:ext uri="{FF2B5EF4-FFF2-40B4-BE49-F238E27FC236}">
                <a16:creationId xmlns:a16="http://schemas.microsoft.com/office/drawing/2014/main" id="{59FC3108-6645-447A-94B4-5B886047C764}"/>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88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B4E619-4CA9-4A22-920F-20396BF50470}" type="slidenum">
              <a:rPr lang="en-US" noProof="0" smtClean="0"/>
              <a:pPr/>
              <a:t>‹#›</a:t>
            </a:fld>
            <a:endParaRPr lang="en-US" noProof="0" dirty="0"/>
          </a:p>
        </p:txBody>
      </p:sp>
      <p:grpSp>
        <p:nvGrpSpPr>
          <p:cNvPr id="7" name="Group 6">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8" name="Rectangle 7">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Rectangle 14">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Freeform: Shape 46">
            <a:extLst>
              <a:ext uri="{FF2B5EF4-FFF2-40B4-BE49-F238E27FC236}">
                <a16:creationId xmlns:a16="http://schemas.microsoft.com/office/drawing/2014/main" id="{B4B03F13-A59A-4526-9D17-27A3B8C63BCD}"/>
              </a:ext>
            </a:extLst>
          </p:cNvPr>
          <p:cNvSpPr/>
          <p:nvPr userDrawn="1"/>
        </p:nvSpPr>
        <p:spPr>
          <a:xfrm>
            <a:off x="-1" y="-16064"/>
            <a:ext cx="3981692" cy="2505614"/>
          </a:xfrm>
          <a:custGeom>
            <a:avLst/>
            <a:gdLst>
              <a:gd name="connsiteX0" fmla="*/ 0 w 3981692"/>
              <a:gd name="connsiteY0" fmla="*/ 0 h 2505614"/>
              <a:gd name="connsiteX1" fmla="*/ 3978183 w 3981692"/>
              <a:gd name="connsiteY1" fmla="*/ 0 h 2505614"/>
              <a:gd name="connsiteX2" fmla="*/ 3981692 w 3981692"/>
              <a:gd name="connsiteY2" fmla="*/ 54609 h 2505614"/>
              <a:gd name="connsiteX3" fmla="*/ 862315 w 3981692"/>
              <a:gd name="connsiteY3" fmla="*/ 2505614 h 2505614"/>
              <a:gd name="connsiteX4" fmla="*/ 233652 w 3981692"/>
              <a:gd name="connsiteY4" fmla="*/ 2455818 h 2505614"/>
              <a:gd name="connsiteX5" fmla="*/ 0 w 3981692"/>
              <a:gd name="connsiteY5" fmla="*/ 2408613 h 250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692" h="2505614">
                <a:moveTo>
                  <a:pt x="0" y="0"/>
                </a:moveTo>
                <a:lnTo>
                  <a:pt x="3978183" y="0"/>
                </a:lnTo>
                <a:lnTo>
                  <a:pt x="3981692" y="54609"/>
                </a:lnTo>
                <a:cubicBezTo>
                  <a:pt x="3981692" y="1408262"/>
                  <a:pt x="2585099" y="2505614"/>
                  <a:pt x="862315" y="2505614"/>
                </a:cubicBezTo>
                <a:cubicBezTo>
                  <a:pt x="646967" y="2505614"/>
                  <a:pt x="436716" y="2488468"/>
                  <a:pt x="233652" y="2455818"/>
                </a:cubicBezTo>
                <a:lnTo>
                  <a:pt x="0" y="24086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44">
            <a:extLst>
              <a:ext uri="{FF2B5EF4-FFF2-40B4-BE49-F238E27FC236}">
                <a16:creationId xmlns:a16="http://schemas.microsoft.com/office/drawing/2014/main" id="{5A1E45B6-C7EC-4687-B8D8-10D1DBC47018}"/>
              </a:ext>
            </a:extLst>
          </p:cNvPr>
          <p:cNvSpPr/>
          <p:nvPr userDrawn="1"/>
        </p:nvSpPr>
        <p:spPr>
          <a:xfrm>
            <a:off x="0" y="-16063"/>
            <a:ext cx="3795148" cy="2242063"/>
          </a:xfrm>
          <a:custGeom>
            <a:avLst/>
            <a:gdLst>
              <a:gd name="connsiteX0" fmla="*/ 0 w 3795148"/>
              <a:gd name="connsiteY0" fmla="*/ 0 h 2242063"/>
              <a:gd name="connsiteX1" fmla="*/ 3795148 w 3795148"/>
              <a:gd name="connsiteY1" fmla="*/ 0 h 2242063"/>
              <a:gd name="connsiteX2" fmla="*/ 3793988 w 3795148"/>
              <a:gd name="connsiteY2" fmla="*/ 18343 h 2242063"/>
              <a:gd name="connsiteX3" fmla="*/ 708660 w 3795148"/>
              <a:gd name="connsiteY3" fmla="*/ 2242063 h 2242063"/>
              <a:gd name="connsiteX4" fmla="*/ 83632 w 3795148"/>
              <a:gd name="connsiteY4" fmla="*/ 2191740 h 2242063"/>
              <a:gd name="connsiteX5" fmla="*/ 0 w 3795148"/>
              <a:gd name="connsiteY5" fmla="*/ 2174565 h 224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5148" h="2242063">
                <a:moveTo>
                  <a:pt x="0" y="0"/>
                </a:moveTo>
                <a:lnTo>
                  <a:pt x="3795148" y="0"/>
                </a:lnTo>
                <a:lnTo>
                  <a:pt x="3793988" y="18343"/>
                </a:lnTo>
                <a:cubicBezTo>
                  <a:pt x="3635169" y="1267374"/>
                  <a:pt x="2314432" y="2242063"/>
                  <a:pt x="708660" y="2242063"/>
                </a:cubicBezTo>
                <a:cubicBezTo>
                  <a:pt x="494557" y="2242063"/>
                  <a:pt x="285522" y="2224735"/>
                  <a:pt x="83632" y="2191740"/>
                </a:cubicBezTo>
                <a:lnTo>
                  <a:pt x="0" y="2174565"/>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Tree>
    <p:extLst>
      <p:ext uri="{BB962C8B-B14F-4D97-AF65-F5344CB8AC3E}">
        <p14:creationId xmlns:p14="http://schemas.microsoft.com/office/powerpoint/2010/main" val="2406594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Quote Slide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4A6DB18-4C6E-41E3-B11B-1FE933E84ABD}"/>
              </a:ext>
            </a:extLst>
          </p:cNvPr>
          <p:cNvSpPr/>
          <p:nvPr userDrawn="1"/>
        </p:nvSpPr>
        <p:spPr>
          <a:xfrm rot="19800000">
            <a:off x="-1368850" y="-967093"/>
            <a:ext cx="8283042" cy="3255962"/>
          </a:xfrm>
          <a:custGeom>
            <a:avLst/>
            <a:gdLst>
              <a:gd name="connsiteX0" fmla="*/ 8159309 w 8283042"/>
              <a:gd name="connsiteY0" fmla="*/ 3184525 h 3255962"/>
              <a:gd name="connsiteX1" fmla="*/ 8283042 w 8283042"/>
              <a:gd name="connsiteY1" fmla="*/ 3255962 h 3255962"/>
              <a:gd name="connsiteX2" fmla="*/ 0 w 8283042"/>
              <a:gd name="connsiteY2" fmla="*/ 3255962 h 3255962"/>
              <a:gd name="connsiteX3" fmla="*/ 41244 w 8283042"/>
              <a:gd name="connsiteY3" fmla="*/ 3184525 h 3255962"/>
              <a:gd name="connsiteX4" fmla="*/ 7284932 w 8283042"/>
              <a:gd name="connsiteY4" fmla="*/ 2679703 h 3255962"/>
              <a:gd name="connsiteX5" fmla="*/ 7408664 w 8283042"/>
              <a:gd name="connsiteY5" fmla="*/ 2751140 h 3255962"/>
              <a:gd name="connsiteX6" fmla="*/ 291459 w 8283042"/>
              <a:gd name="connsiteY6" fmla="*/ 2751140 h 3255962"/>
              <a:gd name="connsiteX7" fmla="*/ 332703 w 8283042"/>
              <a:gd name="connsiteY7" fmla="*/ 2679703 h 3255962"/>
              <a:gd name="connsiteX8" fmla="*/ 6121836 w 8283042"/>
              <a:gd name="connsiteY8" fmla="*/ 2008189 h 3255962"/>
              <a:gd name="connsiteX9" fmla="*/ 720402 w 8283042"/>
              <a:gd name="connsiteY9" fmla="*/ 2008189 h 3255962"/>
              <a:gd name="connsiteX10" fmla="*/ 1123681 w 8283042"/>
              <a:gd name="connsiteY10" fmla="*/ 1309689 h 3255962"/>
              <a:gd name="connsiteX11" fmla="*/ 4911998 w 8283042"/>
              <a:gd name="connsiteY11" fmla="*/ 1309689 h 3255962"/>
              <a:gd name="connsiteX12" fmla="*/ 4716772 w 8283042"/>
              <a:gd name="connsiteY12" fmla="*/ 1196975 h 3255962"/>
              <a:gd name="connsiteX13" fmla="*/ 1188756 w 8283042"/>
              <a:gd name="connsiteY13" fmla="*/ 1196976 h 3255962"/>
              <a:gd name="connsiteX14" fmla="*/ 1879830 w 8283042"/>
              <a:gd name="connsiteY14" fmla="*/ 0 h 3255962"/>
              <a:gd name="connsiteX15" fmla="*/ 2643550 w 8283042"/>
              <a:gd name="connsiteY15" fmla="*/ 0 h 3255962"/>
              <a:gd name="connsiteX16" fmla="*/ 6462789 w 8283042"/>
              <a:gd name="connsiteY16" fmla="*/ 2205038 h 3255962"/>
              <a:gd name="connsiteX17" fmla="*/ 6897231 w 8283042"/>
              <a:gd name="connsiteY17" fmla="*/ 2455864 h 3255962"/>
              <a:gd name="connsiteX18" fmla="*/ 461936 w 8283042"/>
              <a:gd name="connsiteY18" fmla="*/ 2455864 h 3255962"/>
              <a:gd name="connsiteX19" fmla="*/ 606750 w 8283042"/>
              <a:gd name="connsiteY19" fmla="*/ 2205039 h 32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83042" h="3255962">
                <a:moveTo>
                  <a:pt x="8159309" y="3184525"/>
                </a:moveTo>
                <a:lnTo>
                  <a:pt x="8283042" y="3255962"/>
                </a:lnTo>
                <a:lnTo>
                  <a:pt x="0" y="3255962"/>
                </a:lnTo>
                <a:lnTo>
                  <a:pt x="41244" y="3184525"/>
                </a:lnTo>
                <a:close/>
                <a:moveTo>
                  <a:pt x="7284932" y="2679703"/>
                </a:moveTo>
                <a:lnTo>
                  <a:pt x="7408664" y="2751140"/>
                </a:lnTo>
                <a:lnTo>
                  <a:pt x="291459" y="2751140"/>
                </a:lnTo>
                <a:lnTo>
                  <a:pt x="332703" y="2679703"/>
                </a:lnTo>
                <a:close/>
                <a:moveTo>
                  <a:pt x="6121836" y="2008189"/>
                </a:moveTo>
                <a:lnTo>
                  <a:pt x="720402" y="2008189"/>
                </a:lnTo>
                <a:lnTo>
                  <a:pt x="1123681" y="1309689"/>
                </a:lnTo>
                <a:lnTo>
                  <a:pt x="4911998" y="1309689"/>
                </a:lnTo>
                <a:close/>
                <a:moveTo>
                  <a:pt x="4716772" y="1196975"/>
                </a:moveTo>
                <a:lnTo>
                  <a:pt x="1188756" y="1196976"/>
                </a:lnTo>
                <a:lnTo>
                  <a:pt x="1879830" y="0"/>
                </a:lnTo>
                <a:lnTo>
                  <a:pt x="2643550" y="0"/>
                </a:lnTo>
                <a:close/>
                <a:moveTo>
                  <a:pt x="6462789" y="2205038"/>
                </a:moveTo>
                <a:lnTo>
                  <a:pt x="6897231" y="2455864"/>
                </a:lnTo>
                <a:lnTo>
                  <a:pt x="461936" y="2455864"/>
                </a:lnTo>
                <a:lnTo>
                  <a:pt x="606750" y="22050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5124562" y="2409371"/>
            <a:ext cx="6354526" cy="3577863"/>
          </a:xfrm>
        </p:spPr>
        <p:txBody>
          <a:bodyPr vert="horz" lIns="91440" tIns="45720" rIns="91440" bIns="45720" rtlCol="0" anchor="t">
            <a:noAutofit/>
          </a:bodyPr>
          <a:lstStyle>
            <a:lvl1pPr>
              <a:lnSpc>
                <a:spcPct val="100000"/>
              </a:lnSpc>
              <a:defRPr lang="en-GB" sz="3200" b="1" spc="0">
                <a:solidFill>
                  <a:schemeClr val="bg1"/>
                </a:solidFill>
                <a:latin typeface="+mj-lt"/>
              </a:defRPr>
            </a:lvl1pPr>
          </a:lstStyle>
          <a:p>
            <a:pPr marL="0" lvl="0"/>
            <a:r>
              <a:rPr lang="en-US" noProof="0"/>
              <a:t>Quote</a:t>
            </a:r>
          </a:p>
        </p:txBody>
      </p:sp>
      <p:sp>
        <p:nvSpPr>
          <p:cNvPr id="17" name="Oval 16">
            <a:extLst>
              <a:ext uri="{FF2B5EF4-FFF2-40B4-BE49-F238E27FC236}">
                <a16:creationId xmlns:a16="http://schemas.microsoft.com/office/drawing/2014/main" id="{811B3AF5-0AF9-445C-9B18-5CED755A048F}"/>
              </a:ext>
            </a:extLst>
          </p:cNvPr>
          <p:cNvSpPr/>
          <p:nvPr userDrawn="1"/>
        </p:nvSpPr>
        <p:spPr>
          <a:xfrm>
            <a:off x="424005" y="1400629"/>
            <a:ext cx="3698738" cy="3698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562502" y="1539126"/>
            <a:ext cx="3421745" cy="3421745"/>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a:extLst>
              <a:ext uri="{FF2B5EF4-FFF2-40B4-BE49-F238E27FC236}">
                <a16:creationId xmlns:a16="http://schemas.microsoft.com/office/drawing/2014/main" id="{1482934F-D15B-433B-8563-5A4037ECB287}"/>
              </a:ext>
            </a:extLst>
          </p:cNvPr>
          <p:cNvSpPr txBox="1">
            <a:spLocks/>
          </p:cNvSpPr>
          <p:nvPr userDrawn="1"/>
        </p:nvSpPr>
        <p:spPr bwMode="auto">
          <a:xfrm>
            <a:off x="4411650" y="1923750"/>
            <a:ext cx="800100" cy="1505250"/>
          </a:xfrm>
          <a:prstGeom prst="rect">
            <a:avLst/>
          </a:prstGeom>
          <a:noFill/>
        </p:spPr>
        <p:txBody>
          <a:bodyPr wrap="square" lIns="91440" tIns="45720" rIns="91440" bIns="45720" numCol="1" anchor="ctr" anchorCtr="0" compatLnSpc="1">
            <a:prstTxWarp prst="textNoShape">
              <a:avLst/>
            </a:prstTxWarp>
            <a:noAutofit/>
          </a:bodyPr>
          <a:lstStyle>
            <a:lvl1pPr marL="172800" indent="-180000" algn="l" defTabSz="684213" rtl="0" eaLnBrk="1" fontAlgn="base" hangingPunct="1">
              <a:lnSpc>
                <a:spcPts val="3680"/>
              </a:lnSpc>
              <a:spcBef>
                <a:spcPts val="0"/>
              </a:spcBef>
              <a:spcAft>
                <a:spcPct val="0"/>
              </a:spcAft>
              <a:buClr>
                <a:schemeClr val="tx2"/>
              </a:buClr>
              <a:buSzPct val="90000"/>
              <a:buFont typeface="Arial" charset="0"/>
              <a:buNone/>
              <a:defRPr lang="en-US" sz="3200" i="1"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bg1"/>
                </a:solidFill>
              </a:rPr>
              <a:t>“</a:t>
            </a:r>
          </a:p>
        </p:txBody>
      </p:sp>
      <p:sp>
        <p:nvSpPr>
          <p:cNvPr id="24" name="Oval 23">
            <a:extLst>
              <a:ext uri="{FF2B5EF4-FFF2-40B4-BE49-F238E27FC236}">
                <a16:creationId xmlns:a16="http://schemas.microsoft.com/office/drawing/2014/main" id="{1BD117CE-38D2-4C42-9DB4-4A2E280B0DDF}"/>
              </a:ext>
            </a:extLst>
          </p:cNvPr>
          <p:cNvSpPr/>
          <p:nvPr userDrawn="1"/>
        </p:nvSpPr>
        <p:spPr>
          <a:xfrm>
            <a:off x="11230815" y="6327865"/>
            <a:ext cx="389686" cy="38968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B8537828-887B-41E4-BAE4-D56B689E999B}"/>
              </a:ext>
            </a:extLst>
          </p:cNvPr>
          <p:cNvCxnSpPr/>
          <p:nvPr userDrawn="1"/>
        </p:nvCxnSpPr>
        <p:spPr>
          <a:xfrm>
            <a:off x="11107057" y="6294459"/>
            <a:ext cx="0" cy="4572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13">
            <a:extLst>
              <a:ext uri="{FF2B5EF4-FFF2-40B4-BE49-F238E27FC236}">
                <a16:creationId xmlns:a16="http://schemas.microsoft.com/office/drawing/2014/main" id="{C30B13EC-FDE4-4948-916D-4C19A15AA25F}"/>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27" name="Straight Connector 26">
            <a:extLst>
              <a:ext uri="{FF2B5EF4-FFF2-40B4-BE49-F238E27FC236}">
                <a16:creationId xmlns:a16="http://schemas.microsoft.com/office/drawing/2014/main" id="{1DCB14C0-E2E4-43A3-BF4F-3245EC9D047E}"/>
              </a:ext>
            </a:extLst>
          </p:cNvPr>
          <p:cNvCxnSpPr/>
          <p:nvPr userDrawn="1"/>
        </p:nvCxnSpPr>
        <p:spPr>
          <a:xfrm>
            <a:off x="0" y="6523059"/>
            <a:ext cx="1110996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1416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Quote Slide Curv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2E5F57C8-1811-4EED-A1DD-F65E022CFF71}"/>
              </a:ext>
            </a:extLst>
          </p:cNvPr>
          <p:cNvSpPr>
            <a:spLocks/>
          </p:cNvSpPr>
          <p:nvPr/>
        </p:nvSpPr>
        <p:spPr bwMode="auto">
          <a:xfrm rot="20994946">
            <a:off x="-308388" y="270107"/>
            <a:ext cx="12759629" cy="3500921"/>
          </a:xfrm>
          <a:custGeom>
            <a:avLst/>
            <a:gdLst>
              <a:gd name="connsiteX0" fmla="*/ 10516035 w 12759629"/>
              <a:gd name="connsiteY0" fmla="*/ 2541856 h 3500921"/>
              <a:gd name="connsiteX1" fmla="*/ 12070532 w 12759629"/>
              <a:gd name="connsiteY1" fmla="*/ 3047516 h 3500921"/>
              <a:gd name="connsiteX2" fmla="*/ 12340450 w 12759629"/>
              <a:gd name="connsiteY2" fmla="*/ 3189806 h 3500921"/>
              <a:gd name="connsiteX3" fmla="*/ 12320059 w 12759629"/>
              <a:gd name="connsiteY3" fmla="*/ 3304463 h 3500921"/>
              <a:gd name="connsiteX4" fmla="*/ 12187055 w 12759629"/>
              <a:gd name="connsiteY4" fmla="*/ 3237627 h 3500921"/>
              <a:gd name="connsiteX5" fmla="*/ 9703854 w 12759629"/>
              <a:gd name="connsiteY5" fmla="*/ 2636906 h 3500921"/>
              <a:gd name="connsiteX6" fmla="*/ 6410869 w 12759629"/>
              <a:gd name="connsiteY6" fmla="*/ 3114646 h 3500921"/>
              <a:gd name="connsiteX7" fmla="*/ 3103029 w 12759629"/>
              <a:gd name="connsiteY7" fmla="*/ 3500820 h 3500921"/>
              <a:gd name="connsiteX8" fmla="*/ 27535 w 12759629"/>
              <a:gd name="connsiteY8" fmla="*/ 2961569 h 3500921"/>
              <a:gd name="connsiteX9" fmla="*/ 0 w 12759629"/>
              <a:gd name="connsiteY9" fmla="*/ 2948829 h 3500921"/>
              <a:gd name="connsiteX10" fmla="*/ 6084 w 12759629"/>
              <a:gd name="connsiteY10" fmla="*/ 2914623 h 3500921"/>
              <a:gd name="connsiteX11" fmla="*/ 36566 w 12759629"/>
              <a:gd name="connsiteY11" fmla="*/ 2929330 h 3500921"/>
              <a:gd name="connsiteX12" fmla="*/ 3107981 w 12759629"/>
              <a:gd name="connsiteY12" fmla="*/ 3484895 h 3500921"/>
              <a:gd name="connsiteX13" fmla="*/ 6410869 w 12759629"/>
              <a:gd name="connsiteY13" fmla="*/ 3035023 h 3500921"/>
              <a:gd name="connsiteX14" fmla="*/ 9693950 w 12759629"/>
              <a:gd name="connsiteY14" fmla="*/ 2477659 h 3500921"/>
              <a:gd name="connsiteX15" fmla="*/ 10516035 w 12759629"/>
              <a:gd name="connsiteY15" fmla="*/ 2541856 h 3500921"/>
              <a:gd name="connsiteX16" fmla="*/ 10663864 w 12759629"/>
              <a:gd name="connsiteY16" fmla="*/ 1743885 h 3500921"/>
              <a:gd name="connsiteX17" fmla="*/ 12361031 w 12759629"/>
              <a:gd name="connsiteY17" fmla="*/ 2490300 h 3500921"/>
              <a:gd name="connsiteX18" fmla="*/ 12452364 w 12759629"/>
              <a:gd name="connsiteY18" fmla="*/ 2560519 h 3500921"/>
              <a:gd name="connsiteX19" fmla="*/ 12394470 w 12759629"/>
              <a:gd name="connsiteY19" fmla="*/ 2886055 h 3500921"/>
              <a:gd name="connsiteX20" fmla="*/ 12350704 w 12759629"/>
              <a:gd name="connsiteY20" fmla="*/ 2856440 h 3500921"/>
              <a:gd name="connsiteX21" fmla="*/ 9674113 w 12759629"/>
              <a:gd name="connsiteY21" fmla="*/ 2079999 h 3500921"/>
              <a:gd name="connsiteX22" fmla="*/ 6410950 w 12759629"/>
              <a:gd name="connsiteY22" fmla="*/ 2820279 h 3500921"/>
              <a:gd name="connsiteX23" fmla="*/ 3123029 w 12759629"/>
              <a:gd name="connsiteY23" fmla="*/ 3433200 h 3500921"/>
              <a:gd name="connsiteX24" fmla="*/ 64774 w 12759629"/>
              <a:gd name="connsiteY24" fmla="*/ 2832803 h 3500921"/>
              <a:gd name="connsiteX25" fmla="*/ 24504 w 12759629"/>
              <a:gd name="connsiteY25" fmla="*/ 2811044 h 3500921"/>
              <a:gd name="connsiteX26" fmla="*/ 47732 w 12759629"/>
              <a:gd name="connsiteY26" fmla="*/ 2680435 h 3500921"/>
              <a:gd name="connsiteX27" fmla="*/ 97636 w 12759629"/>
              <a:gd name="connsiteY27" fmla="*/ 2708386 h 3500921"/>
              <a:gd name="connsiteX28" fmla="*/ 3137884 w 12759629"/>
              <a:gd name="connsiteY28" fmla="*/ 3361559 h 3500921"/>
              <a:gd name="connsiteX29" fmla="*/ 6410950 w 12759629"/>
              <a:gd name="connsiteY29" fmla="*/ 2565559 h 3500921"/>
              <a:gd name="connsiteX30" fmla="*/ 9649354 w 12759629"/>
              <a:gd name="connsiteY30" fmla="*/ 1697920 h 3500921"/>
              <a:gd name="connsiteX31" fmla="*/ 10663864 w 12759629"/>
              <a:gd name="connsiteY31" fmla="*/ 1743885 h 3500921"/>
              <a:gd name="connsiteX32" fmla="*/ 10969792 w 12759629"/>
              <a:gd name="connsiteY32" fmla="*/ 889041 h 3500921"/>
              <a:gd name="connsiteX33" fmla="*/ 12565593 w 12759629"/>
              <a:gd name="connsiteY33" fmla="*/ 1623395 h 3500921"/>
              <a:gd name="connsiteX34" fmla="*/ 12612354 w 12759629"/>
              <a:gd name="connsiteY34" fmla="*/ 1660905 h 3500921"/>
              <a:gd name="connsiteX35" fmla="*/ 12489095 w 12759629"/>
              <a:gd name="connsiteY35" fmla="*/ 2353982 h 3500921"/>
              <a:gd name="connsiteX36" fmla="*/ 12488942 w 12759629"/>
              <a:gd name="connsiteY36" fmla="*/ 2353851 h 3500921"/>
              <a:gd name="connsiteX37" fmla="*/ 9633837 w 12759629"/>
              <a:gd name="connsiteY37" fmla="*/ 1455647 h 3500921"/>
              <a:gd name="connsiteX38" fmla="*/ 6410394 w 12759629"/>
              <a:gd name="connsiteY38" fmla="*/ 2398498 h 3500921"/>
              <a:gd name="connsiteX39" fmla="*/ 3147339 w 12759629"/>
              <a:gd name="connsiteY39" fmla="*/ 3281676 h 3500921"/>
              <a:gd name="connsiteX40" fmla="*/ 120302 w 12759629"/>
              <a:gd name="connsiteY40" fmla="*/ 2620525 h 3500921"/>
              <a:gd name="connsiteX41" fmla="*/ 64391 w 12759629"/>
              <a:gd name="connsiteY41" fmla="*/ 2586765 h 3500921"/>
              <a:gd name="connsiteX42" fmla="*/ 129014 w 12759629"/>
              <a:gd name="connsiteY42" fmla="*/ 2223396 h 3500921"/>
              <a:gd name="connsiteX43" fmla="*/ 207516 w 12759629"/>
              <a:gd name="connsiteY43" fmla="*/ 2271822 h 3500921"/>
              <a:gd name="connsiteX44" fmla="*/ 3196854 w 12759629"/>
              <a:gd name="connsiteY44" fmla="*/ 2875891 h 3500921"/>
              <a:gd name="connsiteX45" fmla="*/ 6410395 w 12759629"/>
              <a:gd name="connsiteY45" fmla="*/ 1805735 h 3500921"/>
              <a:gd name="connsiteX46" fmla="*/ 9579371 w 12759629"/>
              <a:gd name="connsiteY46" fmla="*/ 846970 h 3500921"/>
              <a:gd name="connsiteX47" fmla="*/ 10969792 w 12759629"/>
              <a:gd name="connsiteY47" fmla="*/ 889041 h 3500921"/>
              <a:gd name="connsiteX48" fmla="*/ 12695153 w 12759629"/>
              <a:gd name="connsiteY48" fmla="*/ 821327 h 3500921"/>
              <a:gd name="connsiteX49" fmla="*/ 12759629 w 12759629"/>
              <a:gd name="connsiteY49" fmla="*/ 832794 h 3500921"/>
              <a:gd name="connsiteX50" fmla="*/ 12754040 w 12759629"/>
              <a:gd name="connsiteY50" fmla="*/ 864218 h 3500921"/>
              <a:gd name="connsiteX51" fmla="*/ 9634801 w 12759629"/>
              <a:gd name="connsiteY51" fmla="*/ 277064 h 3500921"/>
              <a:gd name="connsiteX52" fmla="*/ 12174055 w 12759629"/>
              <a:gd name="connsiteY52" fmla="*/ 728654 h 3500921"/>
              <a:gd name="connsiteX53" fmla="*/ 12314087 w 12759629"/>
              <a:gd name="connsiteY53" fmla="*/ 809460 h 3500921"/>
              <a:gd name="connsiteX54" fmla="*/ 12513862 w 12759629"/>
              <a:gd name="connsiteY54" fmla="*/ 939924 h 3500921"/>
              <a:gd name="connsiteX55" fmla="*/ 12714277 w 12759629"/>
              <a:gd name="connsiteY55" fmla="*/ 1087803 h 3500921"/>
              <a:gd name="connsiteX56" fmla="*/ 12643623 w 12759629"/>
              <a:gd name="connsiteY56" fmla="*/ 1485082 h 3500921"/>
              <a:gd name="connsiteX57" fmla="*/ 12600454 w 12759629"/>
              <a:gd name="connsiteY57" fmla="*/ 1452040 h 3500921"/>
              <a:gd name="connsiteX58" fmla="*/ 9589210 w 12759629"/>
              <a:gd name="connsiteY58" fmla="*/ 735230 h 3500921"/>
              <a:gd name="connsiteX59" fmla="*/ 6425088 w 12759629"/>
              <a:gd name="connsiteY59" fmla="*/ 1694315 h 3500921"/>
              <a:gd name="connsiteX60" fmla="*/ 3221352 w 12759629"/>
              <a:gd name="connsiteY60" fmla="*/ 2804625 h 3500921"/>
              <a:gd name="connsiteX61" fmla="*/ 227896 w 12759629"/>
              <a:gd name="connsiteY61" fmla="*/ 2237254 h 3500921"/>
              <a:gd name="connsiteX62" fmla="*/ 136311 w 12759629"/>
              <a:gd name="connsiteY62" fmla="*/ 2182365 h 3500921"/>
              <a:gd name="connsiteX63" fmla="*/ 209053 w 12759629"/>
              <a:gd name="connsiteY63" fmla="*/ 1773343 h 3500921"/>
              <a:gd name="connsiteX64" fmla="*/ 316297 w 12759629"/>
              <a:gd name="connsiteY64" fmla="*/ 1834690 h 3500921"/>
              <a:gd name="connsiteX65" fmla="*/ 3216401 w 12759629"/>
              <a:gd name="connsiteY65" fmla="*/ 2350950 h 3500921"/>
              <a:gd name="connsiteX66" fmla="*/ 6425087 w 12759629"/>
              <a:gd name="connsiteY66" fmla="*/ 1240640 h 3500921"/>
              <a:gd name="connsiteX67" fmla="*/ 8321580 w 12759629"/>
              <a:gd name="connsiteY67" fmla="*/ 548189 h 3500921"/>
              <a:gd name="connsiteX68" fmla="*/ 9584258 w 12759629"/>
              <a:gd name="connsiteY68" fmla="*/ 281555 h 3500921"/>
              <a:gd name="connsiteX69" fmla="*/ 8076887 w 12759629"/>
              <a:gd name="connsiteY69" fmla="*/ 0 h 3500921"/>
              <a:gd name="connsiteX70" fmla="*/ 9077142 w 12759629"/>
              <a:gd name="connsiteY70" fmla="*/ 177888 h 3500921"/>
              <a:gd name="connsiteX71" fmla="*/ 8801496 w 12759629"/>
              <a:gd name="connsiteY71" fmla="*/ 241291 h 3500921"/>
              <a:gd name="connsiteX72" fmla="*/ 6485520 w 12759629"/>
              <a:gd name="connsiteY72" fmla="*/ 1101274 h 3500921"/>
              <a:gd name="connsiteX73" fmla="*/ 3365985 w 12759629"/>
              <a:gd name="connsiteY73" fmla="*/ 2267067 h 3500921"/>
              <a:gd name="connsiteX74" fmla="*/ 393929 w 12759629"/>
              <a:gd name="connsiteY74" fmla="*/ 1766952 h 3500921"/>
              <a:gd name="connsiteX75" fmla="*/ 227146 w 12759629"/>
              <a:gd name="connsiteY75" fmla="*/ 1671603 h 3500921"/>
              <a:gd name="connsiteX76" fmla="*/ 298125 w 12759629"/>
              <a:gd name="connsiteY76" fmla="*/ 1272495 h 3500921"/>
              <a:gd name="connsiteX77" fmla="*/ 466713 w 12759629"/>
              <a:gd name="connsiteY77" fmla="*/ 1365124 h 3500921"/>
              <a:gd name="connsiteX78" fmla="*/ 3346178 w 12759629"/>
              <a:gd name="connsiteY78" fmla="*/ 1817461 h 3500921"/>
              <a:gd name="connsiteX79" fmla="*/ 6470665 w 12759629"/>
              <a:gd name="connsiteY79" fmla="*/ 651668 h 3500921"/>
              <a:gd name="connsiteX80" fmla="*/ 7856352 w 12759629"/>
              <a:gd name="connsiteY80" fmla="*/ 73683 h 350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2759629" h="3500921">
                <a:moveTo>
                  <a:pt x="10516035" y="2541856"/>
                </a:moveTo>
                <a:cubicBezTo>
                  <a:pt x="11030903" y="2624900"/>
                  <a:pt x="11548218" y="2790173"/>
                  <a:pt x="12070532" y="3047516"/>
                </a:cubicBezTo>
                <a:lnTo>
                  <a:pt x="12340450" y="3189806"/>
                </a:lnTo>
                <a:lnTo>
                  <a:pt x="12320059" y="3304463"/>
                </a:lnTo>
                <a:lnTo>
                  <a:pt x="12187055" y="3237627"/>
                </a:lnTo>
                <a:cubicBezTo>
                  <a:pt x="11350964" y="2834721"/>
                  <a:pt x="10524624" y="2642878"/>
                  <a:pt x="9703854" y="2636906"/>
                </a:cubicBezTo>
                <a:cubicBezTo>
                  <a:pt x="8604542" y="2609038"/>
                  <a:pt x="7510181" y="2915588"/>
                  <a:pt x="6410869" y="3114646"/>
                </a:cubicBezTo>
                <a:cubicBezTo>
                  <a:pt x="5311558" y="3349536"/>
                  <a:pt x="4207293" y="3484895"/>
                  <a:pt x="3103029" y="3500820"/>
                </a:cubicBezTo>
                <a:cubicBezTo>
                  <a:pt x="2072424" y="3504552"/>
                  <a:pt x="1041819" y="3406811"/>
                  <a:pt x="27535" y="2961569"/>
                </a:cubicBezTo>
                <a:lnTo>
                  <a:pt x="0" y="2948829"/>
                </a:lnTo>
                <a:lnTo>
                  <a:pt x="6084" y="2914623"/>
                </a:lnTo>
                <a:lnTo>
                  <a:pt x="36566" y="2929330"/>
                </a:lnTo>
                <a:cubicBezTo>
                  <a:pt x="1046771" y="3391821"/>
                  <a:pt x="2077376" y="3496093"/>
                  <a:pt x="3107981" y="3484895"/>
                </a:cubicBezTo>
                <a:cubicBezTo>
                  <a:pt x="4212245" y="3461008"/>
                  <a:pt x="5311557" y="3305743"/>
                  <a:pt x="6410869" y="3035023"/>
                </a:cubicBezTo>
                <a:cubicBezTo>
                  <a:pt x="7510181" y="2808097"/>
                  <a:pt x="8599590" y="2469697"/>
                  <a:pt x="9693950" y="2477659"/>
                </a:cubicBezTo>
                <a:cubicBezTo>
                  <a:pt x="9967541" y="2476664"/>
                  <a:pt x="10241440" y="2497565"/>
                  <a:pt x="10516035" y="2541856"/>
                </a:cubicBezTo>
                <a:close/>
                <a:moveTo>
                  <a:pt x="10663864" y="1743885"/>
                </a:moveTo>
                <a:cubicBezTo>
                  <a:pt x="11223806" y="1839737"/>
                  <a:pt x="11787945" y="2065808"/>
                  <a:pt x="12361031" y="2490300"/>
                </a:cubicBezTo>
                <a:lnTo>
                  <a:pt x="12452364" y="2560519"/>
                </a:lnTo>
                <a:lnTo>
                  <a:pt x="12394470" y="2886055"/>
                </a:lnTo>
                <a:lnTo>
                  <a:pt x="12350704" y="2856440"/>
                </a:lnTo>
                <a:cubicBezTo>
                  <a:pt x="11444342" y="2270184"/>
                  <a:pt x="10559227" y="2047662"/>
                  <a:pt x="9674113" y="2079999"/>
                </a:cubicBezTo>
                <a:cubicBezTo>
                  <a:pt x="8584741" y="2107859"/>
                  <a:pt x="7505273" y="2521779"/>
                  <a:pt x="6410950" y="2820279"/>
                </a:cubicBezTo>
                <a:cubicBezTo>
                  <a:pt x="5321578" y="3162559"/>
                  <a:pt x="4222304" y="3385439"/>
                  <a:pt x="3123029" y="3433200"/>
                </a:cubicBezTo>
                <a:cubicBezTo>
                  <a:pt x="2092458" y="3466780"/>
                  <a:pt x="1066240" y="3346448"/>
                  <a:pt x="64774" y="2832803"/>
                </a:cubicBezTo>
                <a:lnTo>
                  <a:pt x="24504" y="2811044"/>
                </a:lnTo>
                <a:lnTo>
                  <a:pt x="47732" y="2680435"/>
                </a:lnTo>
                <a:lnTo>
                  <a:pt x="97636" y="2708386"/>
                </a:lnTo>
                <a:cubicBezTo>
                  <a:pt x="1090380" y="3240061"/>
                  <a:pt x="2111955" y="3424990"/>
                  <a:pt x="3137884" y="3361559"/>
                </a:cubicBezTo>
                <a:cubicBezTo>
                  <a:pt x="4232207" y="3297879"/>
                  <a:pt x="5326530" y="2951619"/>
                  <a:pt x="6410950" y="2565559"/>
                </a:cubicBezTo>
                <a:cubicBezTo>
                  <a:pt x="7495369" y="2191439"/>
                  <a:pt x="8569886" y="1777519"/>
                  <a:pt x="9649354" y="1697920"/>
                </a:cubicBezTo>
                <a:cubicBezTo>
                  <a:pt x="9986687" y="1675532"/>
                  <a:pt x="10324505" y="1685793"/>
                  <a:pt x="10663864" y="1743885"/>
                </a:cubicBezTo>
                <a:close/>
                <a:moveTo>
                  <a:pt x="10969792" y="889041"/>
                </a:moveTo>
                <a:cubicBezTo>
                  <a:pt x="11494753" y="992910"/>
                  <a:pt x="12025114" y="1215559"/>
                  <a:pt x="12565593" y="1623395"/>
                </a:cubicBezTo>
                <a:lnTo>
                  <a:pt x="12612354" y="1660905"/>
                </a:lnTo>
                <a:lnTo>
                  <a:pt x="12489095" y="2353982"/>
                </a:lnTo>
                <a:lnTo>
                  <a:pt x="12488942" y="2353851"/>
                </a:lnTo>
                <a:cubicBezTo>
                  <a:pt x="11517970" y="1566603"/>
                  <a:pt x="10574007" y="1375584"/>
                  <a:pt x="9633837" y="1455647"/>
                </a:cubicBezTo>
                <a:cubicBezTo>
                  <a:pt x="8559356" y="1547147"/>
                  <a:pt x="7489826" y="1988736"/>
                  <a:pt x="6410394" y="2398498"/>
                </a:cubicBezTo>
                <a:cubicBezTo>
                  <a:pt x="5330962" y="2812239"/>
                  <a:pt x="4236674" y="3198132"/>
                  <a:pt x="3147339" y="3281676"/>
                </a:cubicBezTo>
                <a:cubicBezTo>
                  <a:pt x="2126087" y="3367457"/>
                  <a:pt x="1104834" y="3187502"/>
                  <a:pt x="120302" y="2620525"/>
                </a:cubicBezTo>
                <a:lnTo>
                  <a:pt x="64391" y="2586765"/>
                </a:lnTo>
                <a:lnTo>
                  <a:pt x="129014" y="2223396"/>
                </a:lnTo>
                <a:lnTo>
                  <a:pt x="207516" y="2271822"/>
                </a:lnTo>
                <a:cubicBezTo>
                  <a:pt x="1182202" y="2845122"/>
                  <a:pt x="2189528" y="3021347"/>
                  <a:pt x="3196854" y="2875891"/>
                </a:cubicBezTo>
                <a:cubicBezTo>
                  <a:pt x="4271335" y="2732674"/>
                  <a:pt x="5345816" y="2227432"/>
                  <a:pt x="6410395" y="1805735"/>
                </a:cubicBezTo>
                <a:cubicBezTo>
                  <a:pt x="7474973" y="1348233"/>
                  <a:pt x="8524696" y="978253"/>
                  <a:pt x="9579371" y="846970"/>
                </a:cubicBezTo>
                <a:cubicBezTo>
                  <a:pt x="10040791" y="798236"/>
                  <a:pt x="10503160" y="796713"/>
                  <a:pt x="10969792" y="889041"/>
                </a:cubicBezTo>
                <a:close/>
                <a:moveTo>
                  <a:pt x="12695153" y="821327"/>
                </a:moveTo>
                <a:lnTo>
                  <a:pt x="12759629" y="832794"/>
                </a:lnTo>
                <a:lnTo>
                  <a:pt x="12754040" y="864218"/>
                </a:lnTo>
                <a:close/>
                <a:moveTo>
                  <a:pt x="9634801" y="277064"/>
                </a:moveTo>
                <a:lnTo>
                  <a:pt x="12174055" y="728654"/>
                </a:lnTo>
                <a:lnTo>
                  <a:pt x="12314087" y="809460"/>
                </a:lnTo>
                <a:cubicBezTo>
                  <a:pt x="12380513" y="850280"/>
                  <a:pt x="12447102" y="893724"/>
                  <a:pt x="12513862" y="939924"/>
                </a:cubicBezTo>
                <a:lnTo>
                  <a:pt x="12714277" y="1087803"/>
                </a:lnTo>
                <a:lnTo>
                  <a:pt x="12643623" y="1485082"/>
                </a:lnTo>
                <a:lnTo>
                  <a:pt x="12600454" y="1452040"/>
                </a:lnTo>
                <a:cubicBezTo>
                  <a:pt x="11566786" y="703751"/>
                  <a:pt x="10577998" y="623304"/>
                  <a:pt x="9589210" y="735230"/>
                </a:cubicBezTo>
                <a:cubicBezTo>
                  <a:pt x="8534502" y="874516"/>
                  <a:pt x="7484746" y="1232681"/>
                  <a:pt x="6425088" y="1694315"/>
                </a:cubicBezTo>
                <a:cubicBezTo>
                  <a:pt x="5365430" y="2120133"/>
                  <a:pt x="4295867" y="2649420"/>
                  <a:pt x="3221352" y="2804625"/>
                </a:cubicBezTo>
                <a:cubicBezTo>
                  <a:pt x="2218638" y="2965053"/>
                  <a:pt x="1207219" y="2796697"/>
                  <a:pt x="227896" y="2237254"/>
                </a:cubicBezTo>
                <a:lnTo>
                  <a:pt x="136311" y="2182365"/>
                </a:lnTo>
                <a:lnTo>
                  <a:pt x="209053" y="1773343"/>
                </a:lnTo>
                <a:lnTo>
                  <a:pt x="316297" y="1834690"/>
                </a:lnTo>
                <a:cubicBezTo>
                  <a:pt x="1266678" y="2353048"/>
                  <a:pt x="2241539" y="2507646"/>
                  <a:pt x="3216401" y="2350950"/>
                </a:cubicBezTo>
                <a:cubicBezTo>
                  <a:pt x="4290915" y="2195745"/>
                  <a:pt x="5365428" y="1666458"/>
                  <a:pt x="6425087" y="1240640"/>
                </a:cubicBezTo>
                <a:cubicBezTo>
                  <a:pt x="7058903" y="966047"/>
                  <a:pt x="7687765" y="723291"/>
                  <a:pt x="8321580" y="548189"/>
                </a:cubicBezTo>
                <a:cubicBezTo>
                  <a:pt x="8742473" y="428801"/>
                  <a:pt x="9163364" y="337269"/>
                  <a:pt x="9584258" y="281555"/>
                </a:cubicBezTo>
                <a:close/>
                <a:moveTo>
                  <a:pt x="8076887" y="0"/>
                </a:moveTo>
                <a:lnTo>
                  <a:pt x="9077142" y="177888"/>
                </a:lnTo>
                <a:lnTo>
                  <a:pt x="8801496" y="241291"/>
                </a:lnTo>
                <a:cubicBezTo>
                  <a:pt x="8029504" y="437310"/>
                  <a:pt x="7261690" y="740197"/>
                  <a:pt x="6485520" y="1101274"/>
                </a:cubicBezTo>
                <a:cubicBezTo>
                  <a:pt x="5455578" y="1546902"/>
                  <a:pt x="4420685" y="2091999"/>
                  <a:pt x="3365985" y="2267067"/>
                </a:cubicBezTo>
                <a:cubicBezTo>
                  <a:pt x="2377204" y="2449844"/>
                  <a:pt x="1379719" y="2303903"/>
                  <a:pt x="393929" y="1766952"/>
                </a:cubicBezTo>
                <a:lnTo>
                  <a:pt x="227146" y="1671603"/>
                </a:lnTo>
                <a:lnTo>
                  <a:pt x="298125" y="1272495"/>
                </a:lnTo>
                <a:lnTo>
                  <a:pt x="466713" y="1365124"/>
                </a:lnTo>
                <a:cubicBezTo>
                  <a:pt x="1420551" y="1863855"/>
                  <a:pt x="2389893" y="1992778"/>
                  <a:pt x="3346178" y="1817461"/>
                </a:cubicBezTo>
                <a:cubicBezTo>
                  <a:pt x="4400879" y="1642393"/>
                  <a:pt x="5440723" y="1097296"/>
                  <a:pt x="6470665" y="651668"/>
                </a:cubicBezTo>
                <a:cubicBezTo>
                  <a:pt x="6931168" y="433828"/>
                  <a:pt x="7394457" y="238369"/>
                  <a:pt x="7856352" y="73683"/>
                </a:cubicBezTo>
                <a:close/>
              </a:path>
            </a:pathLst>
          </a:custGeom>
          <a:gradFill flip="none" rotWithShape="1">
            <a:gsLst>
              <a:gs pos="23000">
                <a:schemeClr val="bg2">
                  <a:alpha val="0"/>
                </a:schemeClr>
              </a:gs>
              <a:gs pos="100000">
                <a:schemeClr val="bg2"/>
              </a:gs>
            </a:gsLst>
            <a:lin ang="0" scaled="1"/>
            <a:tileRect/>
          </a:gradFill>
          <a:ln>
            <a:noFill/>
          </a:ln>
        </p:spPr>
        <p:txBody>
          <a:bodyPr vert="horz" wrap="square" lIns="91440" tIns="45720" rIns="91440" bIns="45720" numCol="1" anchor="t" anchorCtr="0" compatLnSpc="1">
            <a:prstTxWarp prst="textNoShape">
              <a:avLst/>
            </a:prstTxWarp>
            <a:noAutofit/>
          </a:bodyPr>
          <a:lstStyle/>
          <a:p>
            <a:endParaRPr lang="en-US" noProof="0" dirty="0"/>
          </a:p>
        </p:txBody>
      </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1776770" y="4752155"/>
            <a:ext cx="9680574" cy="1310968"/>
          </a:xfrm>
        </p:spPr>
        <p:txBody>
          <a:bodyPr vert="horz" lIns="91440" tIns="45720" rIns="91440" bIns="45720" rtlCol="0" anchor="t">
            <a:noAutofit/>
          </a:bodyPr>
          <a:lstStyle>
            <a:lvl1pPr>
              <a:lnSpc>
                <a:spcPct val="100000"/>
              </a:lnSpc>
              <a:defRPr lang="en-GB" sz="2400" b="0" i="1" spc="0">
                <a:solidFill>
                  <a:schemeClr val="tx2"/>
                </a:solidFill>
                <a:latin typeface="+mj-lt"/>
              </a:defRPr>
            </a:lvl1pPr>
          </a:lstStyle>
          <a:p>
            <a:pPr marL="0" lvl="0"/>
            <a:r>
              <a:rPr lang="en-US" noProof="0"/>
              <a:t>Quote</a:t>
            </a:r>
          </a:p>
        </p:txBody>
      </p:sp>
      <p:sp>
        <p:nvSpPr>
          <p:cNvPr id="37" name="Freeform: Shape 36">
            <a:extLst>
              <a:ext uri="{FF2B5EF4-FFF2-40B4-BE49-F238E27FC236}">
                <a16:creationId xmlns:a16="http://schemas.microsoft.com/office/drawing/2014/main" id="{85BDC404-2F32-43B2-8FF8-F44E737B7739}"/>
              </a:ext>
            </a:extLst>
          </p:cNvPr>
          <p:cNvSpPr/>
          <p:nvPr userDrawn="1"/>
        </p:nvSpPr>
        <p:spPr>
          <a:xfrm>
            <a:off x="1" y="1"/>
            <a:ext cx="4716581" cy="4149353"/>
          </a:xfrm>
          <a:custGeom>
            <a:avLst/>
            <a:gdLst>
              <a:gd name="connsiteX0" fmla="*/ 0 w 4716581"/>
              <a:gd name="connsiteY0" fmla="*/ 0 h 4149353"/>
              <a:gd name="connsiteX1" fmla="*/ 4324798 w 4716581"/>
              <a:gd name="connsiteY1" fmla="*/ 0 h 4149353"/>
              <a:gd name="connsiteX2" fmla="*/ 4385617 w 4716581"/>
              <a:gd name="connsiteY2" fmla="*/ 100111 h 4149353"/>
              <a:gd name="connsiteX3" fmla="*/ 4716581 w 4716581"/>
              <a:gd name="connsiteY3" fmla="*/ 1407189 h 4149353"/>
              <a:gd name="connsiteX4" fmla="*/ 1974417 w 4716581"/>
              <a:gd name="connsiteY4" fmla="*/ 4149353 h 4149353"/>
              <a:gd name="connsiteX5" fmla="*/ 35414 w 4716581"/>
              <a:gd name="connsiteY5" fmla="*/ 3346192 h 4149353"/>
              <a:gd name="connsiteX6" fmla="*/ 0 w 4716581"/>
              <a:gd name="connsiteY6" fmla="*/ 3307226 h 414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6581" h="4149353">
                <a:moveTo>
                  <a:pt x="0" y="0"/>
                </a:moveTo>
                <a:lnTo>
                  <a:pt x="4324798" y="0"/>
                </a:lnTo>
                <a:lnTo>
                  <a:pt x="4385617" y="100111"/>
                </a:lnTo>
                <a:cubicBezTo>
                  <a:pt x="4596688" y="488657"/>
                  <a:pt x="4716581" y="933922"/>
                  <a:pt x="4716581" y="1407189"/>
                </a:cubicBezTo>
                <a:cubicBezTo>
                  <a:pt x="4716581" y="2921644"/>
                  <a:pt x="3488872" y="4149353"/>
                  <a:pt x="1974417" y="4149353"/>
                </a:cubicBezTo>
                <a:cubicBezTo>
                  <a:pt x="1217190" y="4149353"/>
                  <a:pt x="531649" y="3842426"/>
                  <a:pt x="35414" y="3346192"/>
                </a:cubicBezTo>
                <a:lnTo>
                  <a:pt x="0" y="33072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5" name="Picture Placeholder 34">
            <a:extLst>
              <a:ext uri="{FF2B5EF4-FFF2-40B4-BE49-F238E27FC236}">
                <a16:creationId xmlns:a16="http://schemas.microsoft.com/office/drawing/2014/main" id="{87D3D51C-EF1C-4FF2-AB62-ADC1DF32A287}"/>
              </a:ext>
            </a:extLst>
          </p:cNvPr>
          <p:cNvSpPr>
            <a:spLocks noGrp="1"/>
          </p:cNvSpPr>
          <p:nvPr userDrawn="1">
            <p:ph type="pic" sz="quarter" idx="14" hasCustomPrompt="1"/>
          </p:nvPr>
        </p:nvSpPr>
        <p:spPr>
          <a:xfrm>
            <a:off x="1" y="0"/>
            <a:ext cx="4524507" cy="3957278"/>
          </a:xfrm>
          <a:custGeom>
            <a:avLst/>
            <a:gdLst>
              <a:gd name="connsiteX0" fmla="*/ 8414 w 4524507"/>
              <a:gd name="connsiteY0" fmla="*/ 0 h 3957278"/>
              <a:gd name="connsiteX1" fmla="*/ 4048912 w 4524507"/>
              <a:gd name="connsiteY1" fmla="*/ 0 h 3957278"/>
              <a:gd name="connsiteX2" fmla="*/ 4098256 w 4524507"/>
              <a:gd name="connsiteY2" fmla="*/ 65987 h 3957278"/>
              <a:gd name="connsiteX3" fmla="*/ 4524507 w 4524507"/>
              <a:gd name="connsiteY3" fmla="*/ 1461436 h 3957278"/>
              <a:gd name="connsiteX4" fmla="*/ 2028663 w 4524507"/>
              <a:gd name="connsiteY4" fmla="*/ 3957278 h 3957278"/>
              <a:gd name="connsiteX5" fmla="*/ 102748 w 4524507"/>
              <a:gd name="connsiteY5" fmla="*/ 3049023 h 3957278"/>
              <a:gd name="connsiteX6" fmla="*/ 0 w 4524507"/>
              <a:gd name="connsiteY6" fmla="*/ 2911620 h 3957278"/>
              <a:gd name="connsiteX7" fmla="*/ 0 w 4524507"/>
              <a:gd name="connsiteY7" fmla="*/ 11253 h 395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4507" h="3957278">
                <a:moveTo>
                  <a:pt x="8414" y="0"/>
                </a:moveTo>
                <a:lnTo>
                  <a:pt x="4048912" y="0"/>
                </a:lnTo>
                <a:lnTo>
                  <a:pt x="4098256" y="65987"/>
                </a:lnTo>
                <a:cubicBezTo>
                  <a:pt x="4367369" y="464326"/>
                  <a:pt x="4524507" y="944530"/>
                  <a:pt x="4524507" y="1461436"/>
                </a:cubicBezTo>
                <a:cubicBezTo>
                  <a:pt x="4524507" y="2839851"/>
                  <a:pt x="3407080" y="3957278"/>
                  <a:pt x="2028663" y="3957278"/>
                </a:cubicBezTo>
                <a:cubicBezTo>
                  <a:pt x="1253303" y="3957278"/>
                  <a:pt x="560523" y="3603717"/>
                  <a:pt x="102748" y="3049023"/>
                </a:cubicBezTo>
                <a:lnTo>
                  <a:pt x="0" y="2911620"/>
                </a:lnTo>
                <a:lnTo>
                  <a:pt x="0" y="11253"/>
                </a:lnTo>
                <a:close/>
              </a:path>
            </a:pathLst>
          </a:custGeom>
          <a:pattFill prst="dkUpDiag">
            <a:fgClr>
              <a:schemeClr val="accent3"/>
            </a:fgClr>
            <a:bgClr>
              <a:schemeClr val="accent3">
                <a:lumMod val="50000"/>
              </a:schemeClr>
            </a:bgClr>
          </a:pattFill>
        </p:spPr>
        <p:txBody>
          <a:bodyPr vert="horz" wrap="square" lIns="91440" tIns="457200" rIns="91440" bIns="45720" rtlCol="0" anchor="t" anchorCtr="1">
            <a:noAutofit/>
          </a:bodyPr>
          <a:lstStyle>
            <a:lvl1pPr>
              <a:defRPr lang="en-GB" sz="12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a:extLst>
              <a:ext uri="{FF2B5EF4-FFF2-40B4-BE49-F238E27FC236}">
                <a16:creationId xmlns:a16="http://schemas.microsoft.com/office/drawing/2014/main" id="{1482934F-D15B-433B-8563-5A4037ECB287}"/>
              </a:ext>
            </a:extLst>
          </p:cNvPr>
          <p:cNvSpPr txBox="1">
            <a:spLocks/>
          </p:cNvSpPr>
          <p:nvPr userDrawn="1"/>
        </p:nvSpPr>
        <p:spPr bwMode="auto">
          <a:xfrm>
            <a:off x="976670" y="4475195"/>
            <a:ext cx="800100" cy="1505250"/>
          </a:xfrm>
          <a:prstGeom prst="rect">
            <a:avLst/>
          </a:prstGeom>
          <a:noFill/>
        </p:spPr>
        <p:txBody>
          <a:bodyPr wrap="square" lIns="91440" tIns="45720" rIns="91440" bIns="45720" numCol="1" anchor="ctr" anchorCtr="0" compatLnSpc="1">
            <a:prstTxWarp prst="textNoShape">
              <a:avLst/>
            </a:prstTxWarp>
            <a:noAutofit/>
          </a:bodyPr>
          <a:lstStyle>
            <a:lvl1pPr marL="172800" indent="-180000" algn="l" defTabSz="684213" rtl="0" eaLnBrk="1" fontAlgn="base" hangingPunct="1">
              <a:lnSpc>
                <a:spcPts val="3680"/>
              </a:lnSpc>
              <a:spcBef>
                <a:spcPts val="0"/>
              </a:spcBef>
              <a:spcAft>
                <a:spcPct val="0"/>
              </a:spcAft>
              <a:buClr>
                <a:schemeClr val="tx2"/>
              </a:buClr>
              <a:buSzPct val="90000"/>
              <a:buFont typeface="Arial" charset="0"/>
              <a:buNone/>
              <a:defRPr lang="en-US" sz="3200" i="1"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tx2"/>
                </a:solidFill>
              </a:rPr>
              <a:t>“</a:t>
            </a:r>
          </a:p>
        </p:txBody>
      </p:sp>
      <p:sp>
        <p:nvSpPr>
          <p:cNvPr id="38" name="Oval 37">
            <a:extLst>
              <a:ext uri="{FF2B5EF4-FFF2-40B4-BE49-F238E27FC236}">
                <a16:creationId xmlns:a16="http://schemas.microsoft.com/office/drawing/2014/main" id="{C8AD67CF-75C0-4B27-B3F2-C99382A990DA}"/>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9" name="Straight Connector 38">
            <a:extLst>
              <a:ext uri="{FF2B5EF4-FFF2-40B4-BE49-F238E27FC236}">
                <a16:creationId xmlns:a16="http://schemas.microsoft.com/office/drawing/2014/main" id="{9AD26E31-DFC7-4619-9B7C-D90ABC8CCB4A}"/>
              </a:ext>
            </a:extLst>
          </p:cNvPr>
          <p:cNvCxnSpPr/>
          <p:nvPr userDrawn="1"/>
        </p:nvCxnSpPr>
        <p:spPr>
          <a:xfrm>
            <a:off x="11107057" y="6294459"/>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Slide Number Placeholder 13">
            <a:extLst>
              <a:ext uri="{FF2B5EF4-FFF2-40B4-BE49-F238E27FC236}">
                <a16:creationId xmlns:a16="http://schemas.microsoft.com/office/drawing/2014/main" id="{BBB6659B-6CE0-4853-BB6C-1DAC306ED289}"/>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41" name="Straight Connector 40">
            <a:extLst>
              <a:ext uri="{FF2B5EF4-FFF2-40B4-BE49-F238E27FC236}">
                <a16:creationId xmlns:a16="http://schemas.microsoft.com/office/drawing/2014/main" id="{8C57D515-267D-428B-AD8D-9917FC8D1170}"/>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549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A87BE54-14DC-472D-8337-75B1A8A35BF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Freeform: Shape 13">
            <a:extLst>
              <a:ext uri="{FF2B5EF4-FFF2-40B4-BE49-F238E27FC236}">
                <a16:creationId xmlns:a16="http://schemas.microsoft.com/office/drawing/2014/main" id="{7AAA86F4-5F6B-408E-BB3A-E89D057B1437}"/>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THANK YOU</a:t>
            </a:r>
          </a:p>
        </p:txBody>
      </p:sp>
      <p:sp>
        <p:nvSpPr>
          <p:cNvPr id="5" name="Text Placeholder 4">
            <a:extLst>
              <a:ext uri="{FF2B5EF4-FFF2-40B4-BE49-F238E27FC236}">
                <a16:creationId xmlns:a16="http://schemas.microsoft.com/office/drawing/2014/main" id="{64182412-18B8-4AC3-AA61-DAFA9BEABEFB}"/>
              </a:ext>
            </a:extLst>
          </p:cNvPr>
          <p:cNvSpPr>
            <a:spLocks noGrp="1"/>
          </p:cNvSpPr>
          <p:nvPr>
            <p:ph type="body" sz="quarter" idx="15" hasCustomPrompt="1"/>
          </p:nvPr>
        </p:nvSpPr>
        <p:spPr>
          <a:xfrm>
            <a:off x="4677266" y="4422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Name</a:t>
            </a:r>
          </a:p>
        </p:txBody>
      </p:sp>
      <p:sp>
        <p:nvSpPr>
          <p:cNvPr id="17" name="Text Placeholder 4">
            <a:extLst>
              <a:ext uri="{FF2B5EF4-FFF2-40B4-BE49-F238E27FC236}">
                <a16:creationId xmlns:a16="http://schemas.microsoft.com/office/drawing/2014/main" id="{04BD3722-9C29-415A-B4F9-404DF7CA27F8}"/>
              </a:ext>
            </a:extLst>
          </p:cNvPr>
          <p:cNvSpPr>
            <a:spLocks noGrp="1"/>
          </p:cNvSpPr>
          <p:nvPr>
            <p:ph type="body" sz="quarter" idx="16" hasCustomPrompt="1"/>
          </p:nvPr>
        </p:nvSpPr>
        <p:spPr>
          <a:xfrm>
            <a:off x="4677266" y="48592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Phone</a:t>
            </a:r>
          </a:p>
        </p:txBody>
      </p:sp>
      <p:sp>
        <p:nvSpPr>
          <p:cNvPr id="18" name="Text Placeholder 4">
            <a:extLst>
              <a:ext uri="{FF2B5EF4-FFF2-40B4-BE49-F238E27FC236}">
                <a16:creationId xmlns:a16="http://schemas.microsoft.com/office/drawing/2014/main" id="{19AB0B4C-135C-4049-A378-55E85A240EF0}"/>
              </a:ext>
            </a:extLst>
          </p:cNvPr>
          <p:cNvSpPr>
            <a:spLocks noGrp="1"/>
          </p:cNvSpPr>
          <p:nvPr>
            <p:ph type="body" sz="quarter" idx="17" hasCustomPrompt="1"/>
          </p:nvPr>
        </p:nvSpPr>
        <p:spPr>
          <a:xfrm>
            <a:off x="4677266" y="5295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Email</a:t>
            </a:r>
          </a:p>
        </p:txBody>
      </p:sp>
      <p:sp>
        <p:nvSpPr>
          <p:cNvPr id="19" name="Text Placeholder 4">
            <a:extLst>
              <a:ext uri="{FF2B5EF4-FFF2-40B4-BE49-F238E27FC236}">
                <a16:creationId xmlns:a16="http://schemas.microsoft.com/office/drawing/2014/main" id="{84C52246-1E1E-45D1-870F-11BEF236798C}"/>
              </a:ext>
            </a:extLst>
          </p:cNvPr>
          <p:cNvSpPr>
            <a:spLocks noGrp="1"/>
          </p:cNvSpPr>
          <p:nvPr>
            <p:ph type="body" sz="quarter" idx="18" hasCustomPrompt="1"/>
          </p:nvPr>
        </p:nvSpPr>
        <p:spPr>
          <a:xfrm>
            <a:off x="4677266" y="5732272"/>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Website</a:t>
            </a:r>
          </a:p>
        </p:txBody>
      </p:sp>
      <p:cxnSp>
        <p:nvCxnSpPr>
          <p:cNvPr id="16" name="Straight Connector 15">
            <a:extLst>
              <a:ext uri="{FF2B5EF4-FFF2-40B4-BE49-F238E27FC236}">
                <a16:creationId xmlns:a16="http://schemas.microsoft.com/office/drawing/2014/main" id="{1F26A2B2-5127-40E8-8422-F1A7836E061C}"/>
              </a:ext>
            </a:extLst>
          </p:cNvPr>
          <p:cNvCxnSpPr/>
          <p:nvPr userDrawn="1"/>
        </p:nvCxnSpPr>
        <p:spPr>
          <a:xfrm>
            <a:off x="4516210" y="4422773"/>
            <a:ext cx="0" cy="15864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phic 22" descr="User" title="Icon - Presenter Name">
            <a:extLst>
              <a:ext uri="{FF2B5EF4-FFF2-40B4-BE49-F238E27FC236}">
                <a16:creationId xmlns:a16="http://schemas.microsoft.com/office/drawing/2014/main" id="{D8682255-0CCB-4829-A139-1448962118E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2357" y="4451822"/>
            <a:ext cx="218900" cy="218900"/>
          </a:xfrm>
          <a:prstGeom prst="rect">
            <a:avLst/>
          </a:prstGeom>
        </p:spPr>
      </p:pic>
      <p:pic>
        <p:nvPicPr>
          <p:cNvPr id="24" name="Graphic 23" descr="Envelope" title="Icon Presenter Email">
            <a:extLst>
              <a:ext uri="{FF2B5EF4-FFF2-40B4-BE49-F238E27FC236}">
                <a16:creationId xmlns:a16="http://schemas.microsoft.com/office/drawing/2014/main" id="{C70B540F-9BDA-45EE-8344-27F1110D8E2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92357" y="5324822"/>
            <a:ext cx="218900" cy="218900"/>
          </a:xfrm>
          <a:prstGeom prst="rect">
            <a:avLst/>
          </a:prstGeom>
        </p:spPr>
      </p:pic>
      <p:pic>
        <p:nvPicPr>
          <p:cNvPr id="25" name="Graphic 24" descr="Smart Phone" title="Icon - Presenter Phone Number">
            <a:extLst>
              <a:ext uri="{FF2B5EF4-FFF2-40B4-BE49-F238E27FC236}">
                <a16:creationId xmlns:a16="http://schemas.microsoft.com/office/drawing/2014/main" id="{F9F9D3D1-F5F6-4B04-BA68-9B89F0E1FDE6}"/>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92357" y="4888322"/>
            <a:ext cx="218900" cy="218900"/>
          </a:xfrm>
          <a:prstGeom prst="rect">
            <a:avLst/>
          </a:prstGeom>
        </p:spPr>
      </p:pic>
      <p:pic>
        <p:nvPicPr>
          <p:cNvPr id="26" name="Graphic 25" descr="Link">
            <a:extLst>
              <a:ext uri="{FF2B5EF4-FFF2-40B4-BE49-F238E27FC236}">
                <a16:creationId xmlns:a16="http://schemas.microsoft.com/office/drawing/2014/main" id="{0A350BC5-221A-4142-86A1-5B33F3184E8B}"/>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79414" y="5748378"/>
            <a:ext cx="244786" cy="244786"/>
          </a:xfrm>
          <a:prstGeom prst="rect">
            <a:avLst/>
          </a:prstGeom>
        </p:spPr>
      </p:pic>
    </p:spTree>
    <p:extLst>
      <p:ext uri="{BB962C8B-B14F-4D97-AF65-F5344CB8AC3E}">
        <p14:creationId xmlns:p14="http://schemas.microsoft.com/office/powerpoint/2010/main" val="2957764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A87BE54-14DC-472D-8337-75B1A8A35BF6}"/>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1"/>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Freeform: Shape 13">
            <a:extLst>
              <a:ext uri="{FF2B5EF4-FFF2-40B4-BE49-F238E27FC236}">
                <a16:creationId xmlns:a16="http://schemas.microsoft.com/office/drawing/2014/main" id="{7AAA86F4-5F6B-408E-BB3A-E89D057B1437}"/>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THANK YOU</a:t>
            </a:r>
          </a:p>
        </p:txBody>
      </p:sp>
      <p:sp>
        <p:nvSpPr>
          <p:cNvPr id="5" name="Text Placeholder 4">
            <a:extLst>
              <a:ext uri="{FF2B5EF4-FFF2-40B4-BE49-F238E27FC236}">
                <a16:creationId xmlns:a16="http://schemas.microsoft.com/office/drawing/2014/main" id="{64182412-18B8-4AC3-AA61-DAFA9BEABEFB}"/>
              </a:ext>
            </a:extLst>
          </p:cNvPr>
          <p:cNvSpPr>
            <a:spLocks noGrp="1"/>
          </p:cNvSpPr>
          <p:nvPr>
            <p:ph type="body" sz="quarter" idx="15" hasCustomPrompt="1"/>
          </p:nvPr>
        </p:nvSpPr>
        <p:spPr>
          <a:xfrm>
            <a:off x="4677266" y="4422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Name</a:t>
            </a:r>
          </a:p>
        </p:txBody>
      </p:sp>
      <p:sp>
        <p:nvSpPr>
          <p:cNvPr id="17" name="Text Placeholder 4">
            <a:extLst>
              <a:ext uri="{FF2B5EF4-FFF2-40B4-BE49-F238E27FC236}">
                <a16:creationId xmlns:a16="http://schemas.microsoft.com/office/drawing/2014/main" id="{04BD3722-9C29-415A-B4F9-404DF7CA27F8}"/>
              </a:ext>
            </a:extLst>
          </p:cNvPr>
          <p:cNvSpPr>
            <a:spLocks noGrp="1"/>
          </p:cNvSpPr>
          <p:nvPr>
            <p:ph type="body" sz="quarter" idx="16" hasCustomPrompt="1"/>
          </p:nvPr>
        </p:nvSpPr>
        <p:spPr>
          <a:xfrm>
            <a:off x="4677266" y="48592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Phone</a:t>
            </a:r>
          </a:p>
        </p:txBody>
      </p:sp>
      <p:sp>
        <p:nvSpPr>
          <p:cNvPr id="18" name="Text Placeholder 4">
            <a:extLst>
              <a:ext uri="{FF2B5EF4-FFF2-40B4-BE49-F238E27FC236}">
                <a16:creationId xmlns:a16="http://schemas.microsoft.com/office/drawing/2014/main" id="{19AB0B4C-135C-4049-A378-55E85A240EF0}"/>
              </a:ext>
            </a:extLst>
          </p:cNvPr>
          <p:cNvSpPr>
            <a:spLocks noGrp="1"/>
          </p:cNvSpPr>
          <p:nvPr>
            <p:ph type="body" sz="quarter" idx="17" hasCustomPrompt="1"/>
          </p:nvPr>
        </p:nvSpPr>
        <p:spPr>
          <a:xfrm>
            <a:off x="4677266" y="5295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Email</a:t>
            </a:r>
          </a:p>
        </p:txBody>
      </p:sp>
      <p:sp>
        <p:nvSpPr>
          <p:cNvPr id="19" name="Text Placeholder 4">
            <a:extLst>
              <a:ext uri="{FF2B5EF4-FFF2-40B4-BE49-F238E27FC236}">
                <a16:creationId xmlns:a16="http://schemas.microsoft.com/office/drawing/2014/main" id="{84C52246-1E1E-45D1-870F-11BEF236798C}"/>
              </a:ext>
            </a:extLst>
          </p:cNvPr>
          <p:cNvSpPr>
            <a:spLocks noGrp="1"/>
          </p:cNvSpPr>
          <p:nvPr>
            <p:ph type="body" sz="quarter" idx="18" hasCustomPrompt="1"/>
          </p:nvPr>
        </p:nvSpPr>
        <p:spPr>
          <a:xfrm>
            <a:off x="4677266" y="5732272"/>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Website</a:t>
            </a:r>
          </a:p>
        </p:txBody>
      </p:sp>
      <p:cxnSp>
        <p:nvCxnSpPr>
          <p:cNvPr id="16" name="Straight Connector 15">
            <a:extLst>
              <a:ext uri="{FF2B5EF4-FFF2-40B4-BE49-F238E27FC236}">
                <a16:creationId xmlns:a16="http://schemas.microsoft.com/office/drawing/2014/main" id="{1F26A2B2-5127-40E8-8422-F1A7836E061C}"/>
              </a:ext>
            </a:extLst>
          </p:cNvPr>
          <p:cNvCxnSpPr/>
          <p:nvPr userDrawn="1"/>
        </p:nvCxnSpPr>
        <p:spPr>
          <a:xfrm>
            <a:off x="4516210" y="4422773"/>
            <a:ext cx="0" cy="15864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phic 22" descr="User" title="Icon - Presenter Name">
            <a:extLst>
              <a:ext uri="{FF2B5EF4-FFF2-40B4-BE49-F238E27FC236}">
                <a16:creationId xmlns:a16="http://schemas.microsoft.com/office/drawing/2014/main" id="{D8682255-0CCB-4829-A139-1448962118E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2357" y="4451822"/>
            <a:ext cx="218900" cy="218900"/>
          </a:xfrm>
          <a:prstGeom prst="rect">
            <a:avLst/>
          </a:prstGeom>
        </p:spPr>
      </p:pic>
      <p:pic>
        <p:nvPicPr>
          <p:cNvPr id="24" name="Graphic 23" descr="Envelope" title="Icon Presenter Email">
            <a:extLst>
              <a:ext uri="{FF2B5EF4-FFF2-40B4-BE49-F238E27FC236}">
                <a16:creationId xmlns:a16="http://schemas.microsoft.com/office/drawing/2014/main" id="{C70B540F-9BDA-45EE-8344-27F1110D8E2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92357" y="5324822"/>
            <a:ext cx="218900" cy="218900"/>
          </a:xfrm>
          <a:prstGeom prst="rect">
            <a:avLst/>
          </a:prstGeom>
        </p:spPr>
      </p:pic>
      <p:pic>
        <p:nvPicPr>
          <p:cNvPr id="25" name="Graphic 24" descr="Smart Phone" title="Icon - Presenter Phone Number">
            <a:extLst>
              <a:ext uri="{FF2B5EF4-FFF2-40B4-BE49-F238E27FC236}">
                <a16:creationId xmlns:a16="http://schemas.microsoft.com/office/drawing/2014/main" id="{F9F9D3D1-F5F6-4B04-BA68-9B89F0E1FDE6}"/>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92357" y="4888322"/>
            <a:ext cx="218900" cy="218900"/>
          </a:xfrm>
          <a:prstGeom prst="rect">
            <a:avLst/>
          </a:prstGeom>
        </p:spPr>
      </p:pic>
      <p:pic>
        <p:nvPicPr>
          <p:cNvPr id="26" name="Graphic 25" descr="Link">
            <a:extLst>
              <a:ext uri="{FF2B5EF4-FFF2-40B4-BE49-F238E27FC236}">
                <a16:creationId xmlns:a16="http://schemas.microsoft.com/office/drawing/2014/main" id="{0A350BC5-221A-4142-86A1-5B33F3184E8B}"/>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79414" y="5748378"/>
            <a:ext cx="244786" cy="244786"/>
          </a:xfrm>
          <a:prstGeom prst="rect">
            <a:avLst/>
          </a:prstGeom>
        </p:spPr>
      </p:pic>
    </p:spTree>
    <p:extLst>
      <p:ext uri="{BB962C8B-B14F-4D97-AF65-F5344CB8AC3E}">
        <p14:creationId xmlns:p14="http://schemas.microsoft.com/office/powerpoint/2010/main" val="2998094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Picture Placeholder 18">
            <a:extLst>
              <a:ext uri="{FF2B5EF4-FFF2-40B4-BE49-F238E27FC236}">
                <a16:creationId xmlns:a16="http://schemas.microsoft.com/office/drawing/2014/main" id="{4EAA5535-A3DD-490B-B233-9C9B84EECD13}"/>
              </a:ext>
            </a:extLst>
          </p:cNvPr>
          <p:cNvSpPr>
            <a:spLocks noGrp="1"/>
          </p:cNvSpPr>
          <p:nvPr>
            <p:ph type="pic" idx="1"/>
          </p:nvPr>
        </p:nvSpPr>
        <p:spPr>
          <a:xfrm>
            <a:off x="5576326" y="1251145"/>
            <a:ext cx="6615674" cy="5596389"/>
          </a:xfrm>
          <a:custGeom>
            <a:avLst/>
            <a:gdLst>
              <a:gd name="connsiteX0" fmla="*/ 3621727 w 6615674"/>
              <a:gd name="connsiteY0" fmla="*/ 0 h 5596389"/>
              <a:gd name="connsiteX1" fmla="*/ 6416428 w 6615674"/>
              <a:gd name="connsiteY1" fmla="*/ 1317972 h 5596389"/>
              <a:gd name="connsiteX2" fmla="*/ 6615674 w 6615674"/>
              <a:gd name="connsiteY2" fmla="*/ 1584421 h 5596389"/>
              <a:gd name="connsiteX3" fmla="*/ 6615674 w 6615674"/>
              <a:gd name="connsiteY3" fmla="*/ 5596389 h 5596389"/>
              <a:gd name="connsiteX4" fmla="*/ 587989 w 6615674"/>
              <a:gd name="connsiteY4" fmla="*/ 5596389 h 5596389"/>
              <a:gd name="connsiteX5" fmla="*/ 437123 w 6615674"/>
              <a:gd name="connsiteY5" fmla="*/ 5348058 h 5596389"/>
              <a:gd name="connsiteX6" fmla="*/ 0 w 6615674"/>
              <a:gd name="connsiteY6" fmla="*/ 3621727 h 5596389"/>
              <a:gd name="connsiteX7" fmla="*/ 3621727 w 6615674"/>
              <a:gd name="connsiteY7" fmla="*/ 0 h 559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596389">
                <a:moveTo>
                  <a:pt x="3621727" y="0"/>
                </a:moveTo>
                <a:cubicBezTo>
                  <a:pt x="4746854" y="0"/>
                  <a:pt x="5752150" y="513054"/>
                  <a:pt x="6416428" y="1317972"/>
                </a:cubicBezTo>
                <a:lnTo>
                  <a:pt x="6615674" y="1584421"/>
                </a:lnTo>
                <a:lnTo>
                  <a:pt x="6615674" y="5596389"/>
                </a:lnTo>
                <a:lnTo>
                  <a:pt x="587989" y="5596389"/>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ctr" anchorCtr="1">
            <a:noAutofit/>
          </a:bodyPr>
          <a:lstStyle>
            <a:lvl1pPr>
              <a:defRPr lang="en-US" sz="1600">
                <a:solidFill>
                  <a:schemeClr val="bg1"/>
                </a:solidFill>
                <a:cs typeface="Arial" panose="020B0604020202020204" pitchFamily="34" charset="0"/>
              </a:defRPr>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7" name="Text Placeholder 3">
            <a:extLst>
              <a:ext uri="{FF2B5EF4-FFF2-40B4-BE49-F238E27FC236}">
                <a16:creationId xmlns:a16="http://schemas.microsoft.com/office/drawing/2014/main" id="{F108634F-AB43-4931-97E0-C7125C9FD35A}"/>
              </a:ext>
            </a:extLst>
          </p:cNvPr>
          <p:cNvSpPr>
            <a:spLocks noGrp="1"/>
          </p:cNvSpPr>
          <p:nvPr>
            <p:ph type="body" sz="half" idx="2"/>
          </p:nvPr>
        </p:nvSpPr>
        <p:spPr>
          <a:xfrm>
            <a:off x="640080" y="2489548"/>
            <a:ext cx="4131946" cy="33794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3777783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bg1"/>
          </a:solidFill>
        </p:grpSpPr>
        <p:sp>
          <p:nvSpPr>
            <p:cNvPr id="9" name="Rectangle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a:r>
              <a:rPr lang="en-US" noProof="0"/>
              <a:t>Section Header</a:t>
            </a:r>
          </a:p>
        </p:txBody>
      </p:sp>
      <p:sp>
        <p:nvSpPr>
          <p:cNvPr id="19" name="Right Triangle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a:r>
              <a:rPr lang="en-US" noProof="0"/>
              <a:t>Subtitle</a:t>
            </a:r>
          </a:p>
        </p:txBody>
      </p:sp>
    </p:spTree>
    <p:extLst>
      <p:ext uri="{BB962C8B-B14F-4D97-AF65-F5344CB8AC3E}">
        <p14:creationId xmlns:p14="http://schemas.microsoft.com/office/powerpoint/2010/main" val="4047620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accent3"/>
          </a:solidFill>
        </p:grpSpPr>
        <p:sp>
          <p:nvSpPr>
            <p:cNvPr id="9" name="Rectangle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bg1"/>
                </a:solidFill>
                <a:latin typeface="+mj-lt"/>
              </a:defRPr>
            </a:lvl1pPr>
          </a:lstStyle>
          <a:p>
            <a:pPr marL="0" lvl="0"/>
            <a:r>
              <a:rPr lang="en-US" noProof="0"/>
              <a:t>Section Header</a:t>
            </a:r>
          </a:p>
        </p:txBody>
      </p:sp>
      <p:sp>
        <p:nvSpPr>
          <p:cNvPr id="19" name="Right Triangle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3" name="Text Placeholder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solidFill>
                  <a:schemeClr val="bg1"/>
                </a:solidFill>
                <a:latin typeface="+mj-lt"/>
                <a:cs typeface="Arial" panose="020B0604020202020204" pitchFamily="34" charset="0"/>
              </a:defRPr>
            </a:lvl1pPr>
          </a:lstStyle>
          <a:p>
            <a:pPr lvl="0"/>
            <a:r>
              <a:rPr lang="en-US" noProof="0"/>
              <a:t>Subtitle</a:t>
            </a:r>
          </a:p>
        </p:txBody>
      </p:sp>
      <p:sp>
        <p:nvSpPr>
          <p:cNvPr id="17" name="Oval 16">
            <a:extLst>
              <a:ext uri="{FF2B5EF4-FFF2-40B4-BE49-F238E27FC236}">
                <a16:creationId xmlns:a16="http://schemas.microsoft.com/office/drawing/2014/main" id="{811B3AF5-0AF9-445C-9B18-5CED755A048F}"/>
              </a:ext>
            </a:extLst>
          </p:cNvPr>
          <p:cNvSpPr/>
          <p:nvPr/>
        </p:nvSpPr>
        <p:spPr>
          <a:xfrm>
            <a:off x="6511925" y="131762"/>
            <a:ext cx="5416549" cy="54165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6715973" y="335810"/>
            <a:ext cx="5010912" cy="5010912"/>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Tree>
    <p:extLst>
      <p:ext uri="{BB962C8B-B14F-4D97-AF65-F5344CB8AC3E}">
        <p14:creationId xmlns:p14="http://schemas.microsoft.com/office/powerpoint/2010/main" val="38009404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5FBE8C2-A941-4BA0-AB92-8B9DAEA8D920}"/>
              </a:ext>
            </a:extLst>
          </p:cNvPr>
          <p:cNvSpPr>
            <a:spLocks noGrp="1"/>
          </p:cNvSpPr>
          <p:nvPr>
            <p:ph type="sldNum" sz="quarter" idx="10"/>
          </p:nvPr>
        </p:nvSpPr>
        <p:spPr/>
        <p:txBody>
          <a:bodyPr/>
          <a:lstStyle/>
          <a:p>
            <a:fld id="{DCB4E619-4CA9-4A22-920F-20396BF50470}" type="slidenum">
              <a:rPr lang="en-US" noProof="0" smtClean="0"/>
              <a:pPr/>
              <a:t>‹#›</a:t>
            </a:fld>
            <a:endParaRPr lang="en-US" noProof="0" dirty="0"/>
          </a:p>
        </p:txBody>
      </p:sp>
      <p:sp>
        <p:nvSpPr>
          <p:cNvPr id="2" name="Title 1">
            <a:extLst>
              <a:ext uri="{FF2B5EF4-FFF2-40B4-BE49-F238E27FC236}">
                <a16:creationId xmlns:a16="http://schemas.microsoft.com/office/drawing/2014/main" id="{8E1EE7A0-1D71-4AE9-A7A8-91F84FED27F7}"/>
              </a:ext>
            </a:extLst>
          </p:cNvPr>
          <p:cNvSpPr>
            <a:spLocks noGrp="1"/>
          </p:cNvSpPr>
          <p:nvPr>
            <p:ph type="title"/>
          </p:nvPr>
        </p:nvSpPr>
        <p:spPr>
          <a:xfrm>
            <a:off x="640079" y="500492"/>
            <a:ext cx="10980413" cy="493421"/>
          </a:xfrm>
        </p:spPr>
        <p:txBody>
          <a:bodyPr/>
          <a:lstStyle/>
          <a:p>
            <a:r>
              <a:rPr lang="en-US" noProof="0"/>
              <a:t>Click to edit Master title style</a:t>
            </a:r>
          </a:p>
        </p:txBody>
      </p:sp>
    </p:spTree>
    <p:extLst>
      <p:ext uri="{BB962C8B-B14F-4D97-AF65-F5344CB8AC3E}">
        <p14:creationId xmlns:p14="http://schemas.microsoft.com/office/powerpoint/2010/main" val="22147360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Freeform: Shape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 name="Oval 3">
            <a:extLst>
              <a:ext uri="{FF2B5EF4-FFF2-40B4-BE49-F238E27FC236}">
                <a16:creationId xmlns:a16="http://schemas.microsoft.com/office/drawing/2014/main" id="{8371726A-1E0A-434B-A802-4FCC15A82D01}"/>
              </a:ext>
            </a:extLst>
          </p:cNvPr>
          <p:cNvSpPr/>
          <p:nvPr userDrawn="1"/>
        </p:nvSpPr>
        <p:spPr>
          <a:xfrm>
            <a:off x="2674071" y="21211"/>
            <a:ext cx="6843859" cy="6843859"/>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Title</a:t>
            </a:r>
          </a:p>
        </p:txBody>
      </p:sp>
      <p:sp>
        <p:nvSpPr>
          <p:cNvPr id="3" name="Subtitle 2">
            <a:extLst>
              <a:ext uri="{FF2B5EF4-FFF2-40B4-BE49-F238E27FC236}">
                <a16:creationId xmlns:a16="http://schemas.microsoft.com/office/drawing/2014/main" id="{DD109CAD-EBE3-4421-954D-A76C885B2753}"/>
              </a:ext>
            </a:extLst>
          </p:cNvPr>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a:r>
              <a:rPr lang="en-US" noProof="0"/>
              <a:t>Subtitle</a:t>
            </a:r>
          </a:p>
        </p:txBody>
      </p:sp>
    </p:spTree>
    <p:extLst>
      <p:ext uri="{BB962C8B-B14F-4D97-AF65-F5344CB8AC3E}">
        <p14:creationId xmlns:p14="http://schemas.microsoft.com/office/powerpoint/2010/main" val="5324822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B4B03F13-A59A-4526-9D17-27A3B8C63BCD}"/>
              </a:ext>
            </a:extLst>
          </p:cNvPr>
          <p:cNvSpPr/>
          <p:nvPr userDrawn="1"/>
        </p:nvSpPr>
        <p:spPr>
          <a:xfrm>
            <a:off x="-1" y="-16064"/>
            <a:ext cx="3981692" cy="2505614"/>
          </a:xfrm>
          <a:custGeom>
            <a:avLst/>
            <a:gdLst>
              <a:gd name="connsiteX0" fmla="*/ 0 w 3981692"/>
              <a:gd name="connsiteY0" fmla="*/ 0 h 2505614"/>
              <a:gd name="connsiteX1" fmla="*/ 3978183 w 3981692"/>
              <a:gd name="connsiteY1" fmla="*/ 0 h 2505614"/>
              <a:gd name="connsiteX2" fmla="*/ 3981692 w 3981692"/>
              <a:gd name="connsiteY2" fmla="*/ 54609 h 2505614"/>
              <a:gd name="connsiteX3" fmla="*/ 862315 w 3981692"/>
              <a:gd name="connsiteY3" fmla="*/ 2505614 h 2505614"/>
              <a:gd name="connsiteX4" fmla="*/ 233652 w 3981692"/>
              <a:gd name="connsiteY4" fmla="*/ 2455818 h 2505614"/>
              <a:gd name="connsiteX5" fmla="*/ 0 w 3981692"/>
              <a:gd name="connsiteY5" fmla="*/ 2408613 h 250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692" h="2505614">
                <a:moveTo>
                  <a:pt x="0" y="0"/>
                </a:moveTo>
                <a:lnTo>
                  <a:pt x="3978183" y="0"/>
                </a:lnTo>
                <a:lnTo>
                  <a:pt x="3981692" y="54609"/>
                </a:lnTo>
                <a:cubicBezTo>
                  <a:pt x="3981692" y="1408262"/>
                  <a:pt x="2585099" y="2505614"/>
                  <a:pt x="862315" y="2505614"/>
                </a:cubicBezTo>
                <a:cubicBezTo>
                  <a:pt x="646967" y="2505614"/>
                  <a:pt x="436716" y="2488468"/>
                  <a:pt x="233652" y="2455818"/>
                </a:cubicBezTo>
                <a:lnTo>
                  <a:pt x="0" y="24086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Freeform: Shape 44">
            <a:extLst>
              <a:ext uri="{FF2B5EF4-FFF2-40B4-BE49-F238E27FC236}">
                <a16:creationId xmlns:a16="http://schemas.microsoft.com/office/drawing/2014/main" id="{5A1E45B6-C7EC-4687-B8D8-10D1DBC47018}"/>
              </a:ext>
            </a:extLst>
          </p:cNvPr>
          <p:cNvSpPr/>
          <p:nvPr userDrawn="1"/>
        </p:nvSpPr>
        <p:spPr>
          <a:xfrm>
            <a:off x="0" y="-16063"/>
            <a:ext cx="3795148" cy="2242063"/>
          </a:xfrm>
          <a:custGeom>
            <a:avLst/>
            <a:gdLst>
              <a:gd name="connsiteX0" fmla="*/ 0 w 3795148"/>
              <a:gd name="connsiteY0" fmla="*/ 0 h 2242063"/>
              <a:gd name="connsiteX1" fmla="*/ 3795148 w 3795148"/>
              <a:gd name="connsiteY1" fmla="*/ 0 h 2242063"/>
              <a:gd name="connsiteX2" fmla="*/ 3793988 w 3795148"/>
              <a:gd name="connsiteY2" fmla="*/ 18343 h 2242063"/>
              <a:gd name="connsiteX3" fmla="*/ 708660 w 3795148"/>
              <a:gd name="connsiteY3" fmla="*/ 2242063 h 2242063"/>
              <a:gd name="connsiteX4" fmla="*/ 83632 w 3795148"/>
              <a:gd name="connsiteY4" fmla="*/ 2191740 h 2242063"/>
              <a:gd name="connsiteX5" fmla="*/ 0 w 3795148"/>
              <a:gd name="connsiteY5" fmla="*/ 2174565 h 224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5148" h="2242063">
                <a:moveTo>
                  <a:pt x="0" y="0"/>
                </a:moveTo>
                <a:lnTo>
                  <a:pt x="3795148" y="0"/>
                </a:lnTo>
                <a:lnTo>
                  <a:pt x="3793988" y="18343"/>
                </a:lnTo>
                <a:cubicBezTo>
                  <a:pt x="3635169" y="1267374"/>
                  <a:pt x="2314432" y="2242063"/>
                  <a:pt x="708660" y="2242063"/>
                </a:cubicBezTo>
                <a:cubicBezTo>
                  <a:pt x="494557" y="2242063"/>
                  <a:pt x="285522" y="2224735"/>
                  <a:pt x="83632" y="2191740"/>
                </a:cubicBezTo>
                <a:lnTo>
                  <a:pt x="0" y="2174565"/>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48" name="Content Placeholder 2">
            <a:extLst>
              <a:ext uri="{FF2B5EF4-FFF2-40B4-BE49-F238E27FC236}">
                <a16:creationId xmlns:a16="http://schemas.microsoft.com/office/drawing/2014/main" id="{E8536E4F-F1FA-484F-8F59-EAADF8904D0B}"/>
              </a:ext>
            </a:extLst>
          </p:cNvPr>
          <p:cNvSpPr>
            <a:spLocks noGrp="1"/>
          </p:cNvSpPr>
          <p:nvPr>
            <p:ph idx="1"/>
          </p:nvPr>
        </p:nvSpPr>
        <p:spPr>
          <a:xfrm>
            <a:off x="838199" y="2346039"/>
            <a:ext cx="10782283" cy="38309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4810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B4E619-4CA9-4A22-920F-20396BF50470}" type="slidenum">
              <a:rPr lang="en-US" noProof="0" smtClean="0"/>
              <a:pPr/>
              <a:t>‹#›</a:t>
            </a:fld>
            <a:endParaRPr lang="en-US" noProof="0" dirty="0"/>
          </a:p>
        </p:txBody>
      </p:sp>
    </p:spTree>
    <p:extLst>
      <p:ext uri="{BB962C8B-B14F-4D97-AF65-F5344CB8AC3E}">
        <p14:creationId xmlns:p14="http://schemas.microsoft.com/office/powerpoint/2010/main" val="3232435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Freeform: Shape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0" name="Content Placeholder 2">
            <a:extLst>
              <a:ext uri="{FF2B5EF4-FFF2-40B4-BE49-F238E27FC236}">
                <a16:creationId xmlns:a16="http://schemas.microsoft.com/office/drawing/2014/main" id="{2CACE3D1-F863-4422-B475-730B2AEA7127}"/>
              </a:ext>
            </a:extLst>
          </p:cNvPr>
          <p:cNvSpPr>
            <a:spLocks noGrp="1"/>
          </p:cNvSpPr>
          <p:nvPr>
            <p:ph sz="half" idx="1"/>
          </p:nvPr>
        </p:nvSpPr>
        <p:spPr>
          <a:xfrm>
            <a:off x="838200" y="2437325"/>
            <a:ext cx="5181600" cy="37396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3">
            <a:extLst>
              <a:ext uri="{FF2B5EF4-FFF2-40B4-BE49-F238E27FC236}">
                <a16:creationId xmlns:a16="http://schemas.microsoft.com/office/drawing/2014/main" id="{C6DDB857-67CE-4444-B436-F7A2F6E061D9}"/>
              </a:ext>
            </a:extLst>
          </p:cNvPr>
          <p:cNvSpPr>
            <a:spLocks noGrp="1"/>
          </p:cNvSpPr>
          <p:nvPr>
            <p:ph sz="half" idx="2"/>
          </p:nvPr>
        </p:nvSpPr>
        <p:spPr>
          <a:xfrm>
            <a:off x="6438886" y="2404377"/>
            <a:ext cx="5181600" cy="377258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96429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Freeform: Shape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9" name="Text Placeholder 2">
            <a:extLst>
              <a:ext uri="{FF2B5EF4-FFF2-40B4-BE49-F238E27FC236}">
                <a16:creationId xmlns:a16="http://schemas.microsoft.com/office/drawing/2014/main" id="{BF7D2858-2046-4CAD-A3EE-D0A4D0F2CA14}"/>
              </a:ext>
            </a:extLst>
          </p:cNvPr>
          <p:cNvSpPr>
            <a:spLocks noGrp="1"/>
          </p:cNvSpPr>
          <p:nvPr>
            <p:ph type="body" idx="1"/>
          </p:nvPr>
        </p:nvSpPr>
        <p:spPr>
          <a:xfrm>
            <a:off x="839788" y="2123331"/>
            <a:ext cx="5157787" cy="6266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Content Placeholder 3">
            <a:extLst>
              <a:ext uri="{FF2B5EF4-FFF2-40B4-BE49-F238E27FC236}">
                <a16:creationId xmlns:a16="http://schemas.microsoft.com/office/drawing/2014/main" id="{2A9DBBF8-4A18-4CB1-A8AC-30C9B5308076}"/>
              </a:ext>
            </a:extLst>
          </p:cNvPr>
          <p:cNvSpPr>
            <a:spLocks noGrp="1"/>
          </p:cNvSpPr>
          <p:nvPr>
            <p:ph sz="half" idx="2"/>
          </p:nvPr>
        </p:nvSpPr>
        <p:spPr>
          <a:xfrm>
            <a:off x="839788" y="2839199"/>
            <a:ext cx="5157787" cy="335046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 name="Text Placeholder 4">
            <a:extLst>
              <a:ext uri="{FF2B5EF4-FFF2-40B4-BE49-F238E27FC236}">
                <a16:creationId xmlns:a16="http://schemas.microsoft.com/office/drawing/2014/main" id="{D3E81B2D-A79D-4DC3-B7DF-1E1E0F58E481}"/>
              </a:ext>
            </a:extLst>
          </p:cNvPr>
          <p:cNvSpPr>
            <a:spLocks noGrp="1"/>
          </p:cNvSpPr>
          <p:nvPr>
            <p:ph type="body" sz="quarter" idx="3"/>
          </p:nvPr>
        </p:nvSpPr>
        <p:spPr>
          <a:xfrm>
            <a:off x="6437304" y="2123331"/>
            <a:ext cx="5183188" cy="6266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7" name="Content Placeholder 5">
            <a:extLst>
              <a:ext uri="{FF2B5EF4-FFF2-40B4-BE49-F238E27FC236}">
                <a16:creationId xmlns:a16="http://schemas.microsoft.com/office/drawing/2014/main" id="{8C0B65ED-88D9-4E01-AD11-24590E2C7EF7}"/>
              </a:ext>
            </a:extLst>
          </p:cNvPr>
          <p:cNvSpPr>
            <a:spLocks noGrp="1"/>
          </p:cNvSpPr>
          <p:nvPr>
            <p:ph sz="quarter" idx="4"/>
          </p:nvPr>
        </p:nvSpPr>
        <p:spPr>
          <a:xfrm>
            <a:off x="6437304" y="2839199"/>
            <a:ext cx="5183188" cy="335046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14365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9" name="Picture Placeholder 28">
            <a:extLst>
              <a:ext uri="{FF2B5EF4-FFF2-40B4-BE49-F238E27FC236}">
                <a16:creationId xmlns:a16="http://schemas.microsoft.com/office/drawing/2014/main" id="{9BB6343A-FD10-4841-94C8-487A8E7E71C7}"/>
              </a:ext>
            </a:extLst>
          </p:cNvPr>
          <p:cNvSpPr>
            <a:spLocks noGrp="1"/>
          </p:cNvSpPr>
          <p:nvPr userDrawn="1">
            <p:ph type="pic" sz="quarter" idx="14" hasCustomPrompt="1"/>
          </p:nvPr>
        </p:nvSpPr>
        <p:spPr>
          <a:xfrm>
            <a:off x="5576326" y="1251144"/>
            <a:ext cx="6615674" cy="5625145"/>
          </a:xfrm>
          <a:custGeom>
            <a:avLst/>
            <a:gdLst>
              <a:gd name="connsiteX0" fmla="*/ 3621727 w 6615674"/>
              <a:gd name="connsiteY0" fmla="*/ 0 h 5625145"/>
              <a:gd name="connsiteX1" fmla="*/ 6416428 w 6615674"/>
              <a:gd name="connsiteY1" fmla="*/ 1317972 h 5625145"/>
              <a:gd name="connsiteX2" fmla="*/ 6615674 w 6615674"/>
              <a:gd name="connsiteY2" fmla="*/ 1584421 h 5625145"/>
              <a:gd name="connsiteX3" fmla="*/ 6615674 w 6615674"/>
              <a:gd name="connsiteY3" fmla="*/ 5625145 h 5625145"/>
              <a:gd name="connsiteX4" fmla="*/ 605458 w 6615674"/>
              <a:gd name="connsiteY4" fmla="*/ 5625145 h 5625145"/>
              <a:gd name="connsiteX5" fmla="*/ 437123 w 6615674"/>
              <a:gd name="connsiteY5" fmla="*/ 5348058 h 5625145"/>
              <a:gd name="connsiteX6" fmla="*/ 0 w 6615674"/>
              <a:gd name="connsiteY6" fmla="*/ 3621727 h 5625145"/>
              <a:gd name="connsiteX7" fmla="*/ 3621727 w 6615674"/>
              <a:gd name="connsiteY7" fmla="*/ 0 h 562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625145">
                <a:moveTo>
                  <a:pt x="3621727" y="0"/>
                </a:moveTo>
                <a:cubicBezTo>
                  <a:pt x="4746854" y="0"/>
                  <a:pt x="5752150" y="513054"/>
                  <a:pt x="6416428" y="1317972"/>
                </a:cubicBezTo>
                <a:lnTo>
                  <a:pt x="6615674" y="1584421"/>
                </a:lnTo>
                <a:lnTo>
                  <a:pt x="6615674" y="5625145"/>
                </a:lnTo>
                <a:lnTo>
                  <a:pt x="605458" y="5625145"/>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a:extLst>
              <a:ext uri="{FF2B5EF4-FFF2-40B4-BE49-F238E27FC236}">
                <a16:creationId xmlns:a16="http://schemas.microsoft.com/office/drawing/2014/main" id="{19F3BCA0-0088-459C-B430-8B531ECC563B}"/>
              </a:ext>
            </a:extLst>
          </p:cNvPr>
          <p:cNvSpPr>
            <a:spLocks noGrp="1"/>
          </p:cNvSpPr>
          <p:nvPr>
            <p:ph type="body" sz="quarter" idx="15"/>
          </p:nvPr>
        </p:nvSpPr>
        <p:spPr>
          <a:xfrm>
            <a:off x="640080" y="2526124"/>
            <a:ext cx="3801966" cy="3653188"/>
          </a:xfrm>
        </p:spPr>
        <p:txBody>
          <a:bodyPr vert="horz" lIns="0" tIns="0" rIns="0" bIns="0" rtlCol="0">
            <a:noAutofit/>
          </a:bodyPr>
          <a:lstStyle>
            <a:lvl1pPr marL="0" indent="0">
              <a:lnSpc>
                <a:spcPct val="95000"/>
              </a:lnSpc>
              <a:spcBef>
                <a:spcPts val="600"/>
              </a:spcBef>
              <a:spcAft>
                <a:spcPts val="600"/>
              </a:spcAft>
              <a:buNone/>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spTree>
    <p:extLst>
      <p:ext uri="{BB962C8B-B14F-4D97-AF65-F5344CB8AC3E}">
        <p14:creationId xmlns:p14="http://schemas.microsoft.com/office/powerpoint/2010/main" val="3527018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1" name="Freeform: Shape 20">
            <a:extLst>
              <a:ext uri="{FF2B5EF4-FFF2-40B4-BE49-F238E27FC236}">
                <a16:creationId xmlns:a16="http://schemas.microsoft.com/office/drawing/2014/main" id="{76ABD40F-74C4-48BF-BEBE-FD456D424166}"/>
              </a:ext>
            </a:extLst>
          </p:cNvPr>
          <p:cNvSpPr/>
          <p:nvPr userDrawn="1"/>
        </p:nvSpPr>
        <p:spPr>
          <a:xfrm>
            <a:off x="4846320" y="0"/>
            <a:ext cx="7345680" cy="6907322"/>
          </a:xfrm>
          <a:custGeom>
            <a:avLst/>
            <a:gdLst>
              <a:gd name="connsiteX0" fmla="*/ 3543489 w 7345680"/>
              <a:gd name="connsiteY0" fmla="*/ 0 h 6907322"/>
              <a:gd name="connsiteX1" fmla="*/ 5432871 w 7345680"/>
              <a:gd name="connsiteY1" fmla="*/ 0 h 6907322"/>
              <a:gd name="connsiteX2" fmla="*/ 5609846 w 7345680"/>
              <a:gd name="connsiteY2" fmla="*/ 40446 h 6907322"/>
              <a:gd name="connsiteX3" fmla="*/ 7343079 w 7345680"/>
              <a:gd name="connsiteY3" fmla="*/ 915371 h 6907322"/>
              <a:gd name="connsiteX4" fmla="*/ 7345680 w 7345680"/>
              <a:gd name="connsiteY4" fmla="*/ 917602 h 6907322"/>
              <a:gd name="connsiteX5" fmla="*/ 7345680 w 7345680"/>
              <a:gd name="connsiteY5" fmla="*/ 6907322 h 6907322"/>
              <a:gd name="connsiteX6" fmla="*/ 822371 w 7345680"/>
              <a:gd name="connsiteY6" fmla="*/ 6907322 h 6907322"/>
              <a:gd name="connsiteX7" fmla="*/ 766511 w 7345680"/>
              <a:gd name="connsiteY7" fmla="*/ 6829539 h 6907322"/>
              <a:gd name="connsiteX8" fmla="*/ 0 w 7345680"/>
              <a:gd name="connsiteY8" fmla="*/ 4344739 h 6907322"/>
              <a:gd name="connsiteX9" fmla="*/ 3366514 w 7345680"/>
              <a:gd name="connsiteY9" fmla="*/ 40446 h 690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5680" h="6907322">
                <a:moveTo>
                  <a:pt x="3543489" y="0"/>
                </a:moveTo>
                <a:lnTo>
                  <a:pt x="5432871" y="0"/>
                </a:lnTo>
                <a:lnTo>
                  <a:pt x="5609846" y="40446"/>
                </a:lnTo>
                <a:cubicBezTo>
                  <a:pt x="6255171" y="204854"/>
                  <a:pt x="6844336" y="507805"/>
                  <a:pt x="7343079" y="915371"/>
                </a:cubicBezTo>
                <a:lnTo>
                  <a:pt x="7345680" y="917602"/>
                </a:lnTo>
                <a:lnTo>
                  <a:pt x="7345680" y="6907322"/>
                </a:lnTo>
                <a:lnTo>
                  <a:pt x="822371" y="6907322"/>
                </a:lnTo>
                <a:lnTo>
                  <a:pt x="766511" y="6829539"/>
                </a:lnTo>
                <a:cubicBezTo>
                  <a:pt x="282576" y="6120238"/>
                  <a:pt x="0" y="5265165"/>
                  <a:pt x="0" y="4344739"/>
                </a:cubicBezTo>
                <a:cubicBezTo>
                  <a:pt x="0" y="2273781"/>
                  <a:pt x="1430540" y="533670"/>
                  <a:pt x="3366514" y="40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839788" y="504419"/>
            <a:ext cx="4006532"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8" name="Freeform: Shape 17">
            <a:extLst>
              <a:ext uri="{FF2B5EF4-FFF2-40B4-BE49-F238E27FC236}">
                <a16:creationId xmlns:a16="http://schemas.microsoft.com/office/drawing/2014/main" id="{298BAA80-2B02-4FB1-AE39-6D8426AB4FB7}"/>
              </a:ext>
            </a:extLst>
          </p:cNvPr>
          <p:cNvSpPr/>
          <p:nvPr userDrawn="1"/>
        </p:nvSpPr>
        <p:spPr>
          <a:xfrm>
            <a:off x="5323076" y="314025"/>
            <a:ext cx="6868924" cy="6593297"/>
          </a:xfrm>
          <a:custGeom>
            <a:avLst/>
            <a:gdLst>
              <a:gd name="connsiteX0" fmla="*/ 4079984 w 6868924"/>
              <a:gd name="connsiteY0" fmla="*/ 0 h 6593297"/>
              <a:gd name="connsiteX1" fmla="*/ 6675233 w 6868924"/>
              <a:gd name="connsiteY1" fmla="*/ 931670 h 6593297"/>
              <a:gd name="connsiteX2" fmla="*/ 6868924 w 6868924"/>
              <a:gd name="connsiteY2" fmla="*/ 1107709 h 6593297"/>
              <a:gd name="connsiteX3" fmla="*/ 6868924 w 6868924"/>
              <a:gd name="connsiteY3" fmla="*/ 6593297 h 6593297"/>
              <a:gd name="connsiteX4" fmla="*/ 867282 w 6868924"/>
              <a:gd name="connsiteY4" fmla="*/ 6593297 h 6593297"/>
              <a:gd name="connsiteX5" fmla="*/ 810549 w 6868924"/>
              <a:gd name="connsiteY5" fmla="*/ 6521104 h 6593297"/>
              <a:gd name="connsiteX6" fmla="*/ 0 w 6868924"/>
              <a:gd name="connsiteY6" fmla="*/ 4079984 h 6593297"/>
              <a:gd name="connsiteX7" fmla="*/ 4079984 w 6868924"/>
              <a:gd name="connsiteY7" fmla="*/ 0 h 659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6593297">
                <a:moveTo>
                  <a:pt x="4079984" y="0"/>
                </a:moveTo>
                <a:cubicBezTo>
                  <a:pt x="5065808" y="0"/>
                  <a:pt x="5969971" y="349636"/>
                  <a:pt x="6675233" y="931670"/>
                </a:cubicBezTo>
                <a:lnTo>
                  <a:pt x="6868924" y="1107709"/>
                </a:lnTo>
                <a:lnTo>
                  <a:pt x="6868924" y="6593297"/>
                </a:lnTo>
                <a:lnTo>
                  <a:pt x="867282" y="6593297"/>
                </a:lnTo>
                <a:lnTo>
                  <a:pt x="810549" y="6521104"/>
                </a:lnTo>
                <a:cubicBezTo>
                  <a:pt x="301472" y="5840388"/>
                  <a:pt x="0" y="4995393"/>
                  <a:pt x="0" y="4079984"/>
                </a:cubicBezTo>
                <a:cubicBezTo>
                  <a:pt x="0" y="1826671"/>
                  <a:pt x="1826671" y="0"/>
                  <a:pt x="4079984"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2" name="Content Placeholder 2">
            <a:extLst>
              <a:ext uri="{FF2B5EF4-FFF2-40B4-BE49-F238E27FC236}">
                <a16:creationId xmlns:a16="http://schemas.microsoft.com/office/drawing/2014/main" id="{B7859439-9F65-4FE4-AFB1-B03529453190}"/>
              </a:ext>
            </a:extLst>
          </p:cNvPr>
          <p:cNvSpPr>
            <a:spLocks noGrp="1"/>
          </p:cNvSpPr>
          <p:nvPr>
            <p:ph idx="1"/>
          </p:nvPr>
        </p:nvSpPr>
        <p:spPr>
          <a:xfrm>
            <a:off x="6635592" y="1480710"/>
            <a:ext cx="5144928" cy="4698602"/>
          </a:xfrm>
        </p:spPr>
        <p:txBody>
          <a:bodyPr anchor="t">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Text Placeholder 3">
            <a:extLst>
              <a:ext uri="{FF2B5EF4-FFF2-40B4-BE49-F238E27FC236}">
                <a16:creationId xmlns:a16="http://schemas.microsoft.com/office/drawing/2014/main" id="{02002298-DFBB-481C-BB65-B2B03B0D823A}"/>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493249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7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8/31/2023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CB4E619-4CA9-4A22-920F-20396BF50470}" type="slidenum">
              <a:rPr lang="en-US" noProof="0" smtClean="0"/>
              <a:pPr/>
              <a:t>‹#›</a:t>
            </a:fld>
            <a:endParaRPr lang="en-US" noProof="0" dirty="0"/>
          </a:p>
        </p:txBody>
      </p:sp>
      <p:grpSp>
        <p:nvGrpSpPr>
          <p:cNvPr id="8" name="Group 7">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9" name="Rectangle 8">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Rectangle 15">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Freeform: Shape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Tree>
    <p:extLst>
      <p:ext uri="{BB962C8B-B14F-4D97-AF65-F5344CB8AC3E}">
        <p14:creationId xmlns:p14="http://schemas.microsoft.com/office/powerpoint/2010/main" val="213641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CB4E619-4CA9-4A22-920F-20396BF50470}" type="slidenum">
              <a:rPr lang="en-US" noProof="0" smtClean="0"/>
              <a:pPr/>
              <a:t>‹#›</a:t>
            </a:fld>
            <a:endParaRPr lang="en-US" noProof="0" dirty="0"/>
          </a:p>
        </p:txBody>
      </p:sp>
      <p:grpSp>
        <p:nvGrpSpPr>
          <p:cNvPr id="10" name="Group 9">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11" name="Rectangle 1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Rectangle 17">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Freeform: Shape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Tree>
    <p:extLst>
      <p:ext uri="{BB962C8B-B14F-4D97-AF65-F5344CB8AC3E}">
        <p14:creationId xmlns:p14="http://schemas.microsoft.com/office/powerpoint/2010/main" val="210232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CB4E619-4CA9-4A22-920F-20396BF50470}" type="slidenum">
              <a:rPr lang="en-US" noProof="0" smtClean="0"/>
              <a:pPr/>
              <a:t>‹#›</a:t>
            </a:fld>
            <a:endParaRPr lang="en-US" noProof="0" dirty="0"/>
          </a:p>
        </p:txBody>
      </p:sp>
    </p:spTree>
    <p:extLst>
      <p:ext uri="{BB962C8B-B14F-4D97-AF65-F5344CB8AC3E}">
        <p14:creationId xmlns:p14="http://schemas.microsoft.com/office/powerpoint/2010/main" val="11885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CB4E619-4CA9-4A22-920F-20396BF50470}" type="slidenum">
              <a:rPr lang="en-US" noProof="0" smtClean="0"/>
              <a:pPr/>
              <a:t>‹#›</a:t>
            </a:fld>
            <a:endParaRPr lang="en-US" noProof="0" dirty="0"/>
          </a:p>
        </p:txBody>
      </p:sp>
      <p:grpSp>
        <p:nvGrpSpPr>
          <p:cNvPr id="5" name="Group 4">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6" name="Rectangle 5">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Rectangle 1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926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8/31/2023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grpSp>
        <p:nvGrpSpPr>
          <p:cNvPr id="8" name="Group 7">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9" name="Rectangle 8">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Freeform: Shape 20">
            <a:extLst>
              <a:ext uri="{FF2B5EF4-FFF2-40B4-BE49-F238E27FC236}">
                <a16:creationId xmlns:a16="http://schemas.microsoft.com/office/drawing/2014/main" id="{76ABD40F-74C4-48BF-BEBE-FD456D424166}"/>
              </a:ext>
            </a:extLst>
          </p:cNvPr>
          <p:cNvSpPr/>
          <p:nvPr userDrawn="1"/>
        </p:nvSpPr>
        <p:spPr>
          <a:xfrm>
            <a:off x="4846320" y="0"/>
            <a:ext cx="7345680" cy="6907322"/>
          </a:xfrm>
          <a:custGeom>
            <a:avLst/>
            <a:gdLst>
              <a:gd name="connsiteX0" fmla="*/ 3543489 w 7345680"/>
              <a:gd name="connsiteY0" fmla="*/ 0 h 6907322"/>
              <a:gd name="connsiteX1" fmla="*/ 5432871 w 7345680"/>
              <a:gd name="connsiteY1" fmla="*/ 0 h 6907322"/>
              <a:gd name="connsiteX2" fmla="*/ 5609846 w 7345680"/>
              <a:gd name="connsiteY2" fmla="*/ 40446 h 6907322"/>
              <a:gd name="connsiteX3" fmla="*/ 7343079 w 7345680"/>
              <a:gd name="connsiteY3" fmla="*/ 915371 h 6907322"/>
              <a:gd name="connsiteX4" fmla="*/ 7345680 w 7345680"/>
              <a:gd name="connsiteY4" fmla="*/ 917602 h 6907322"/>
              <a:gd name="connsiteX5" fmla="*/ 7345680 w 7345680"/>
              <a:gd name="connsiteY5" fmla="*/ 6907322 h 6907322"/>
              <a:gd name="connsiteX6" fmla="*/ 822371 w 7345680"/>
              <a:gd name="connsiteY6" fmla="*/ 6907322 h 6907322"/>
              <a:gd name="connsiteX7" fmla="*/ 766511 w 7345680"/>
              <a:gd name="connsiteY7" fmla="*/ 6829539 h 6907322"/>
              <a:gd name="connsiteX8" fmla="*/ 0 w 7345680"/>
              <a:gd name="connsiteY8" fmla="*/ 4344739 h 6907322"/>
              <a:gd name="connsiteX9" fmla="*/ 3366514 w 7345680"/>
              <a:gd name="connsiteY9" fmla="*/ 40446 h 690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5680" h="6907322">
                <a:moveTo>
                  <a:pt x="3543489" y="0"/>
                </a:moveTo>
                <a:lnTo>
                  <a:pt x="5432871" y="0"/>
                </a:lnTo>
                <a:lnTo>
                  <a:pt x="5609846" y="40446"/>
                </a:lnTo>
                <a:cubicBezTo>
                  <a:pt x="6255171" y="204854"/>
                  <a:pt x="6844336" y="507805"/>
                  <a:pt x="7343079" y="915371"/>
                </a:cubicBezTo>
                <a:lnTo>
                  <a:pt x="7345680" y="917602"/>
                </a:lnTo>
                <a:lnTo>
                  <a:pt x="7345680" y="6907322"/>
                </a:lnTo>
                <a:lnTo>
                  <a:pt x="822371" y="6907322"/>
                </a:lnTo>
                <a:lnTo>
                  <a:pt x="766511" y="6829539"/>
                </a:lnTo>
                <a:cubicBezTo>
                  <a:pt x="282576" y="6120238"/>
                  <a:pt x="0" y="5265165"/>
                  <a:pt x="0" y="4344739"/>
                </a:cubicBezTo>
                <a:cubicBezTo>
                  <a:pt x="0" y="2273781"/>
                  <a:pt x="1430540" y="533670"/>
                  <a:pt x="3366514" y="40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298BAA80-2B02-4FB1-AE39-6D8426AB4FB7}"/>
              </a:ext>
            </a:extLst>
          </p:cNvPr>
          <p:cNvSpPr/>
          <p:nvPr userDrawn="1"/>
        </p:nvSpPr>
        <p:spPr>
          <a:xfrm>
            <a:off x="5323076" y="314025"/>
            <a:ext cx="6868924" cy="6593297"/>
          </a:xfrm>
          <a:custGeom>
            <a:avLst/>
            <a:gdLst>
              <a:gd name="connsiteX0" fmla="*/ 4079984 w 6868924"/>
              <a:gd name="connsiteY0" fmla="*/ 0 h 6593297"/>
              <a:gd name="connsiteX1" fmla="*/ 6675233 w 6868924"/>
              <a:gd name="connsiteY1" fmla="*/ 931670 h 6593297"/>
              <a:gd name="connsiteX2" fmla="*/ 6868924 w 6868924"/>
              <a:gd name="connsiteY2" fmla="*/ 1107709 h 6593297"/>
              <a:gd name="connsiteX3" fmla="*/ 6868924 w 6868924"/>
              <a:gd name="connsiteY3" fmla="*/ 6593297 h 6593297"/>
              <a:gd name="connsiteX4" fmla="*/ 867282 w 6868924"/>
              <a:gd name="connsiteY4" fmla="*/ 6593297 h 6593297"/>
              <a:gd name="connsiteX5" fmla="*/ 810549 w 6868924"/>
              <a:gd name="connsiteY5" fmla="*/ 6521104 h 6593297"/>
              <a:gd name="connsiteX6" fmla="*/ 0 w 6868924"/>
              <a:gd name="connsiteY6" fmla="*/ 4079984 h 6593297"/>
              <a:gd name="connsiteX7" fmla="*/ 4079984 w 6868924"/>
              <a:gd name="connsiteY7" fmla="*/ 0 h 659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6593297">
                <a:moveTo>
                  <a:pt x="4079984" y="0"/>
                </a:moveTo>
                <a:cubicBezTo>
                  <a:pt x="5065808" y="0"/>
                  <a:pt x="5969971" y="349636"/>
                  <a:pt x="6675233" y="931670"/>
                </a:cubicBezTo>
                <a:lnTo>
                  <a:pt x="6868924" y="1107709"/>
                </a:lnTo>
                <a:lnTo>
                  <a:pt x="6868924" y="6593297"/>
                </a:lnTo>
                <a:lnTo>
                  <a:pt x="867282" y="6593297"/>
                </a:lnTo>
                <a:lnTo>
                  <a:pt x="810549" y="6521104"/>
                </a:lnTo>
                <a:cubicBezTo>
                  <a:pt x="301472" y="5840388"/>
                  <a:pt x="0" y="4995393"/>
                  <a:pt x="0" y="4079984"/>
                </a:cubicBezTo>
                <a:cubicBezTo>
                  <a:pt x="0" y="1826671"/>
                  <a:pt x="1826671" y="0"/>
                  <a:pt x="4079984"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Tree>
    <p:extLst>
      <p:ext uri="{BB962C8B-B14F-4D97-AF65-F5344CB8AC3E}">
        <p14:creationId xmlns:p14="http://schemas.microsoft.com/office/powerpoint/2010/main" val="4132158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9" name="Rectangle 8">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Rectangle 15">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0834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8/31/2023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CB4E619-4CA9-4A22-920F-20396BF50470}" type="slidenum">
              <a:rPr lang="en-US" noProof="0" smtClean="0"/>
              <a:pPr/>
              <a:t>‹#›</a:t>
            </a:fld>
            <a:endParaRPr lang="en-US" noProof="0" dirty="0"/>
          </a:p>
        </p:txBody>
      </p:sp>
      <p:sp>
        <p:nvSpPr>
          <p:cNvPr id="18" name="Oval 17">
            <a:extLst>
              <a:ext uri="{FF2B5EF4-FFF2-40B4-BE49-F238E27FC236}">
                <a16:creationId xmlns:a16="http://schemas.microsoft.com/office/drawing/2014/main" id="{59A1F076-A89C-4CB0-B989-3D0025F57611}"/>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B0C3D765-86AA-4427-A0B6-8B18C4317F1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216A1F9-49AB-4FE6-BBD0-DD68FF6EB753}"/>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41705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7" r:id="rId19"/>
    <p:sldLayoutId id="2147483738" r:id="rId20"/>
    <p:sldLayoutId id="2147483740" r:id="rId21"/>
    <p:sldLayoutId id="2147483741" r:id="rId22"/>
    <p:sldLayoutId id="2147483742" r:id="rId23"/>
    <p:sldLayoutId id="2147483684" r:id="rId24"/>
    <p:sldLayoutId id="2147483675" r:id="rId25"/>
    <p:sldLayoutId id="2147483661" r:id="rId26"/>
    <p:sldLayoutId id="2147483655" r:id="rId27"/>
    <p:sldLayoutId id="2147483676" r:id="rId28"/>
    <p:sldLayoutId id="2147483677" r:id="rId29"/>
    <p:sldLayoutId id="2147483679" r:id="rId30"/>
    <p:sldLayoutId id="2147483680" r:id="rId31"/>
    <p:sldLayoutId id="2147483682" r:id="rId32"/>
    <p:sldLayoutId id="2147483683" r:id="rId33"/>
    <p:sldLayoutId id="2147483681" r:id="rId34"/>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4.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0FFF511-4CAB-A64C-A5DD-3E2A8035478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2667000" y="850641"/>
            <a:ext cx="6858000" cy="5427453"/>
          </a:xfrm>
        </p:spPr>
      </p:pic>
      <p:sp>
        <p:nvSpPr>
          <p:cNvPr id="13" name="Title 12">
            <a:extLst>
              <a:ext uri="{FF2B5EF4-FFF2-40B4-BE49-F238E27FC236}">
                <a16:creationId xmlns:a16="http://schemas.microsoft.com/office/drawing/2014/main" id="{A1BF7DBB-67AA-4599-B44E-07D280BDFAA5}"/>
              </a:ext>
            </a:extLst>
          </p:cNvPr>
          <p:cNvSpPr>
            <a:spLocks noGrp="1"/>
          </p:cNvSpPr>
          <p:nvPr>
            <p:ph type="ctrTitle"/>
          </p:nvPr>
        </p:nvSpPr>
        <p:spPr>
          <a:xfrm>
            <a:off x="1007705" y="-154545"/>
            <a:ext cx="9797143" cy="2010373"/>
          </a:xfrm>
        </p:spPr>
        <p:txBody>
          <a:bodyPr/>
          <a:lstStyle/>
          <a:p>
            <a:r>
              <a:rPr lang="en-US" sz="4400" dirty="0">
                <a:solidFill>
                  <a:schemeClr val="accent2"/>
                </a:solidFill>
              </a:rPr>
              <a:t>Visual Product Recognition Challenge (Image-Based Product Search)</a:t>
            </a:r>
            <a:endParaRPr lang="en-US" sz="3600" b="1" dirty="0">
              <a:solidFill>
                <a:schemeClr val="tx1"/>
              </a:solidFill>
            </a:endParaRPr>
          </a:p>
        </p:txBody>
      </p:sp>
      <p:cxnSp>
        <p:nvCxnSpPr>
          <p:cNvPr id="17" name="Straight Connector 16" descr="divider line">
            <a:extLst>
              <a:ext uri="{FF2B5EF4-FFF2-40B4-BE49-F238E27FC236}">
                <a16:creationId xmlns:a16="http://schemas.microsoft.com/office/drawing/2014/main" id="{BA62D616-C355-46BC-B4B6-8254E2BE6EE7}"/>
              </a:ext>
            </a:extLst>
          </p:cNvPr>
          <p:cNvCxnSpPr/>
          <p:nvPr/>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91B2D9-E145-CAAD-4180-7E792682A1E3}"/>
              </a:ext>
            </a:extLst>
          </p:cNvPr>
          <p:cNvSpPr txBox="1"/>
          <p:nvPr/>
        </p:nvSpPr>
        <p:spPr>
          <a:xfrm>
            <a:off x="137626" y="5254100"/>
            <a:ext cx="3874537" cy="1200329"/>
          </a:xfrm>
          <a:prstGeom prst="rect">
            <a:avLst/>
          </a:prstGeom>
          <a:noFill/>
        </p:spPr>
        <p:txBody>
          <a:bodyPr wrap="square">
            <a:spAutoFit/>
          </a:bodyPr>
          <a:lstStyle/>
          <a:p>
            <a:r>
              <a:rPr lang="en-US" dirty="0"/>
              <a:t>Group 16:</a:t>
            </a:r>
          </a:p>
          <a:p>
            <a:r>
              <a:rPr lang="en-US" dirty="0"/>
              <a:t>1. PAIRAVI . T (200441F) </a:t>
            </a:r>
          </a:p>
          <a:p>
            <a:r>
              <a:rPr lang="en-US" dirty="0"/>
              <a:t>2. PATHIRANA A.S.W (200448H) </a:t>
            </a:r>
          </a:p>
          <a:p>
            <a:r>
              <a:rPr lang="en-US" dirty="0"/>
              <a:t>3. PATHIRAJE P.M.H.K (200447E)</a:t>
            </a:r>
          </a:p>
        </p:txBody>
      </p:sp>
    </p:spTree>
    <p:extLst>
      <p:ext uri="{BB962C8B-B14F-4D97-AF65-F5344CB8AC3E}">
        <p14:creationId xmlns:p14="http://schemas.microsoft.com/office/powerpoint/2010/main" val="2906193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EEC4240-EFB3-C948-9A50-7B6C9A8EDD0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476405" y="118771"/>
            <a:ext cx="4415084" cy="4415084"/>
          </a:xfrm>
        </p:spPr>
      </p:pic>
      <p:sp>
        <p:nvSpPr>
          <p:cNvPr id="2" name="Title 1">
            <a:extLst>
              <a:ext uri="{FF2B5EF4-FFF2-40B4-BE49-F238E27FC236}">
                <a16:creationId xmlns:a16="http://schemas.microsoft.com/office/drawing/2014/main" id="{8E34323A-4440-4925-884C-BF32AF969623}"/>
              </a:ext>
            </a:extLst>
          </p:cNvPr>
          <p:cNvSpPr>
            <a:spLocks noGrp="1"/>
          </p:cNvSpPr>
          <p:nvPr>
            <p:ph type="title"/>
          </p:nvPr>
        </p:nvSpPr>
        <p:spPr>
          <a:xfrm>
            <a:off x="5824683" y="1292762"/>
            <a:ext cx="5144927" cy="475819"/>
          </a:xfrm>
        </p:spPr>
        <p:txBody>
          <a:bodyPr/>
          <a:lstStyle/>
          <a:p>
            <a:r>
              <a:rPr lang="en-US" sz="2800" dirty="0"/>
              <a:t>Conclusion</a:t>
            </a:r>
          </a:p>
        </p:txBody>
      </p:sp>
      <p:sp>
        <p:nvSpPr>
          <p:cNvPr id="17" name="Text Placeholder 16">
            <a:extLst>
              <a:ext uri="{FF2B5EF4-FFF2-40B4-BE49-F238E27FC236}">
                <a16:creationId xmlns:a16="http://schemas.microsoft.com/office/drawing/2014/main" id="{03D523DE-8D84-445C-9EB1-833C86FAEF3A}"/>
              </a:ext>
            </a:extLst>
          </p:cNvPr>
          <p:cNvSpPr>
            <a:spLocks noGrp="1"/>
          </p:cNvSpPr>
          <p:nvPr>
            <p:ph type="body" sz="half" idx="2"/>
          </p:nvPr>
        </p:nvSpPr>
        <p:spPr/>
        <p:txBody>
          <a:bodyPr/>
          <a:lstStyle/>
          <a:p>
            <a:r>
              <a:rPr lang="en-US" dirty="0"/>
              <a:t>Name</a:t>
            </a:r>
            <a:endParaRPr lang="en-GB" dirty="0"/>
          </a:p>
        </p:txBody>
      </p:sp>
      <p:sp>
        <p:nvSpPr>
          <p:cNvPr id="18" name="Text Placeholder 17">
            <a:extLst>
              <a:ext uri="{FF2B5EF4-FFF2-40B4-BE49-F238E27FC236}">
                <a16:creationId xmlns:a16="http://schemas.microsoft.com/office/drawing/2014/main" id="{0702F440-372E-43AF-810E-53CF9C35629E}"/>
              </a:ext>
            </a:extLst>
          </p:cNvPr>
          <p:cNvSpPr>
            <a:spLocks noGrp="1"/>
          </p:cNvSpPr>
          <p:nvPr>
            <p:ph type="body" sz="quarter" idx="4294967295"/>
          </p:nvPr>
        </p:nvSpPr>
        <p:spPr>
          <a:xfrm>
            <a:off x="5453349" y="2489548"/>
            <a:ext cx="6738651" cy="3379439"/>
          </a:xfrm>
        </p:spPr>
        <p:txBody>
          <a:bodyPr>
            <a:normAutofit/>
          </a:bodyPr>
          <a:lstStyle/>
          <a:p>
            <a:r>
              <a:rPr lang="en-US" dirty="0">
                <a:latin typeface="Arial" panose="020B0604020202020204" pitchFamily="34" charset="0"/>
                <a:cs typeface="Arial" panose="020B0604020202020204" pitchFamily="34" charset="0"/>
              </a:rPr>
              <a:t>For a revolutionary product search experience, our MVP employs vision transformers and data augmentation.</a:t>
            </a:r>
          </a:p>
          <a:p>
            <a:r>
              <a:rPr lang="en-US" dirty="0">
                <a:latin typeface="Arial" panose="020B0604020202020204" pitchFamily="34" charset="0"/>
                <a:cs typeface="Arial" panose="020B0604020202020204" pitchFamily="34" charset="0"/>
              </a:rPr>
              <a:t>The foundation is the CLIP-</a:t>
            </a:r>
            <a:r>
              <a:rPr lang="en-US" dirty="0" err="1">
                <a:latin typeface="Arial" panose="020B0604020202020204" pitchFamily="34" charset="0"/>
                <a:cs typeface="Arial" panose="020B0604020202020204" pitchFamily="34" charset="0"/>
              </a:rPr>
              <a:t>ViT</a:t>
            </a:r>
            <a:r>
              <a:rPr lang="en-US" dirty="0">
                <a:latin typeface="Arial" panose="020B0604020202020204" pitchFamily="34" charset="0"/>
                <a:cs typeface="Arial" panose="020B0604020202020204" pitchFamily="34" charset="0"/>
              </a:rPr>
              <a:t>-H/14 and ViT-B-16 models, with custom heads and ArcFace loss for feature embedding and classification.</a:t>
            </a:r>
          </a:p>
          <a:p>
            <a:r>
              <a:rPr lang="en-US" dirty="0">
                <a:latin typeface="Arial" panose="020B0604020202020204" pitchFamily="34" charset="0"/>
                <a:cs typeface="Arial" panose="020B0604020202020204" pitchFamily="34" charset="0"/>
              </a:rPr>
              <a:t>Future developments include improving the existing model and ensembling models with different augmentation techniques , drawing a boundary box within an image, and detecting objects.</a:t>
            </a:r>
          </a:p>
        </p:txBody>
      </p:sp>
      <p:pic>
        <p:nvPicPr>
          <p:cNvPr id="25" name="Graphic 24" descr="User" title="Icon - Presenter Name">
            <a:extLst>
              <a:ext uri="{FF2B5EF4-FFF2-40B4-BE49-F238E27FC236}">
                <a16:creationId xmlns:a16="http://schemas.microsoft.com/office/drawing/2014/main" id="{8AD9F4DD-CCDA-4C5B-AC7A-71E96FD45B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2357" y="4451822"/>
            <a:ext cx="218900" cy="218900"/>
          </a:xfrm>
          <a:prstGeom prst="rect">
            <a:avLst/>
          </a:prstGeom>
        </p:spPr>
      </p:pic>
      <p:pic>
        <p:nvPicPr>
          <p:cNvPr id="27" name="Graphic 26" descr="Smart Phone" title="Icon - Presenter Phone Number">
            <a:extLst>
              <a:ext uri="{FF2B5EF4-FFF2-40B4-BE49-F238E27FC236}">
                <a16:creationId xmlns:a16="http://schemas.microsoft.com/office/drawing/2014/main" id="{7F57AED0-2F73-4435-986B-E6D6B090FB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92357" y="4888322"/>
            <a:ext cx="218900" cy="218900"/>
          </a:xfrm>
          <a:prstGeom prst="rect">
            <a:avLst/>
          </a:prstGeom>
        </p:spPr>
      </p:pic>
      <p:pic>
        <p:nvPicPr>
          <p:cNvPr id="26" name="Graphic 25" descr="Envelope" title="Icon Presenter Email">
            <a:extLst>
              <a:ext uri="{FF2B5EF4-FFF2-40B4-BE49-F238E27FC236}">
                <a16:creationId xmlns:a16="http://schemas.microsoft.com/office/drawing/2014/main" id="{D4984F9A-48C8-4F0D-AFBE-978FEBD86F1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192357" y="5324822"/>
            <a:ext cx="218900" cy="218900"/>
          </a:xfrm>
          <a:prstGeom prst="rect">
            <a:avLst/>
          </a:prstGeom>
        </p:spPr>
      </p:pic>
      <p:pic>
        <p:nvPicPr>
          <p:cNvPr id="28" name="Graphic 27" descr="Link">
            <a:extLst>
              <a:ext uri="{FF2B5EF4-FFF2-40B4-BE49-F238E27FC236}">
                <a16:creationId xmlns:a16="http://schemas.microsoft.com/office/drawing/2014/main" id="{73A362A9-D05E-4043-BA3E-8CCCD7280B5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179414" y="5748378"/>
            <a:ext cx="244786" cy="244786"/>
          </a:xfrm>
          <a:prstGeom prst="rect">
            <a:avLst/>
          </a:prstGeom>
        </p:spPr>
      </p:pic>
      <p:cxnSp>
        <p:nvCxnSpPr>
          <p:cNvPr id="24" name="Straight Connector 23" descr="divider line">
            <a:extLst>
              <a:ext uri="{FF2B5EF4-FFF2-40B4-BE49-F238E27FC236}">
                <a16:creationId xmlns:a16="http://schemas.microsoft.com/office/drawing/2014/main" id="{88ABE268-9B2A-4899-AC85-147AE076489C}"/>
              </a:ext>
            </a:extLst>
          </p:cNvPr>
          <p:cNvCxnSpPr/>
          <p:nvPr/>
        </p:nvCxnSpPr>
        <p:spPr>
          <a:xfrm>
            <a:off x="4516210" y="4422773"/>
            <a:ext cx="0" cy="158649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201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0" y="0"/>
            <a:ext cx="4546600" cy="4546600"/>
          </a:xfrm>
        </p:spPr>
      </p:pic>
      <p:sp>
        <p:nvSpPr>
          <p:cNvPr id="2" name="Slide Number Placeholder 1">
            <a:extLst>
              <a:ext uri="{FF2B5EF4-FFF2-40B4-BE49-F238E27FC236}">
                <a16:creationId xmlns:a16="http://schemas.microsoft.com/office/drawing/2014/main" id="{D7F98AC5-6F52-4857-AC8D-D3920468FD75}"/>
              </a:ext>
            </a:extLst>
          </p:cNvPr>
          <p:cNvSpPr>
            <a:spLocks noGrp="1"/>
          </p:cNvSpPr>
          <p:nvPr>
            <p:ph type="sldNum" sz="quarter" idx="19"/>
          </p:nvPr>
        </p:nvSpPr>
        <p:spPr/>
        <p:txBody>
          <a:bodyPr/>
          <a:lstStyle/>
          <a:p>
            <a:fld id="{DCB4E619-4CA9-4A22-920F-20396BF50470}" type="slidenum">
              <a:rPr lang="en-US" smtClean="0"/>
              <a:pPr/>
              <a:t>11</a:t>
            </a:fld>
            <a:endParaRPr lang="en-US" dirty="0"/>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790184" y="2294251"/>
            <a:ext cx="9096374" cy="769441"/>
          </a:xfrm>
          <a:prstGeom prst="rect">
            <a:avLst/>
          </a:prstGeom>
          <a:noFill/>
        </p:spPr>
        <p:txBody>
          <a:bodyPr wrap="square" rtlCol="0">
            <a:spAutoFit/>
          </a:bodyPr>
          <a:lstStyle/>
          <a:p>
            <a:pPr algn="ctr"/>
            <a:r>
              <a:rPr lang="en-US" sz="4400" dirty="0"/>
              <a:t>Thank you!</a:t>
            </a:r>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4D18FF8-AA04-4E4F-9ABD-D7320616C6F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703" b="7703"/>
          <a:stretch>
            <a:fillRect/>
          </a:stretch>
        </p:blipFill>
        <p:spPr/>
      </p:pic>
      <p:sp>
        <p:nvSpPr>
          <p:cNvPr id="5" name="Title 4"/>
          <p:cNvSpPr>
            <a:spLocks noGrp="1"/>
          </p:cNvSpPr>
          <p:nvPr>
            <p:ph type="title"/>
          </p:nvPr>
        </p:nvSpPr>
        <p:spPr>
          <a:xfrm>
            <a:off x="640079" y="504420"/>
            <a:ext cx="5144927" cy="362356"/>
          </a:xfrm>
        </p:spPr>
        <p:txBody>
          <a:bodyPr/>
          <a:lstStyle/>
          <a:p>
            <a:r>
              <a:rPr lang="en-US" dirty="0"/>
              <a:t>Content</a:t>
            </a:r>
          </a:p>
        </p:txBody>
      </p:sp>
      <p:sp>
        <p:nvSpPr>
          <p:cNvPr id="8" name="Title 21">
            <a:extLst>
              <a:ext uri="{FF2B5EF4-FFF2-40B4-BE49-F238E27FC236}">
                <a16:creationId xmlns:a16="http://schemas.microsoft.com/office/drawing/2014/main" id="{F635AA92-1D29-4831-89E4-1B49C265FA6C}"/>
              </a:ext>
            </a:extLst>
          </p:cNvPr>
          <p:cNvSpPr>
            <a:spLocks noGrp="1"/>
          </p:cNvSpPr>
          <p:nvPr>
            <p:ph type="body" sz="half" idx="2"/>
          </p:nvPr>
        </p:nvSpPr>
        <p:spPr>
          <a:xfrm>
            <a:off x="640080" y="1047750"/>
            <a:ext cx="4179570" cy="5076825"/>
          </a:xfrm>
        </p:spPr>
        <p:txBody>
          <a:bodyPr>
            <a:noAutofit/>
          </a:bodyPr>
          <a:lstStyle/>
          <a:p>
            <a:pPr marL="285750" indent="-285750">
              <a:spcBef>
                <a:spcPts val="1200"/>
              </a:spcBef>
              <a:spcAft>
                <a:spcPts val="600"/>
              </a:spcAft>
              <a:buFont typeface="Wingdings" panose="05000000000000000000" pitchFamily="2" charset="2"/>
              <a:buChar char="§"/>
            </a:pPr>
            <a:r>
              <a:rPr lang="en-US" dirty="0"/>
              <a:t>Problem Description</a:t>
            </a:r>
          </a:p>
          <a:p>
            <a:pPr marL="285750" indent="-285750">
              <a:spcBef>
                <a:spcPts val="1200"/>
              </a:spcBef>
              <a:spcAft>
                <a:spcPts val="600"/>
              </a:spcAft>
              <a:buFont typeface="Wingdings" panose="05000000000000000000" pitchFamily="2" charset="2"/>
              <a:buChar char="§"/>
            </a:pPr>
            <a:r>
              <a:rPr lang="en-US" dirty="0"/>
              <a:t>Data Collection</a:t>
            </a:r>
          </a:p>
          <a:p>
            <a:pPr marL="285750" indent="-285750">
              <a:spcBef>
                <a:spcPts val="1200"/>
              </a:spcBef>
              <a:spcAft>
                <a:spcPts val="600"/>
              </a:spcAft>
              <a:buFont typeface="Wingdings" panose="05000000000000000000" pitchFamily="2" charset="2"/>
              <a:buChar char="§"/>
            </a:pPr>
            <a:r>
              <a:rPr lang="en-US" dirty="0"/>
              <a:t>Data Preparation</a:t>
            </a:r>
          </a:p>
          <a:p>
            <a:pPr marL="285750" indent="-285750">
              <a:spcBef>
                <a:spcPts val="1200"/>
              </a:spcBef>
              <a:spcAft>
                <a:spcPts val="600"/>
              </a:spcAft>
              <a:buFont typeface="Wingdings" panose="05000000000000000000" pitchFamily="2" charset="2"/>
              <a:buChar char="§"/>
            </a:pPr>
            <a:r>
              <a:rPr lang="en-US" dirty="0"/>
              <a:t>Insights through data analysis</a:t>
            </a:r>
          </a:p>
          <a:p>
            <a:pPr marL="285750" indent="-285750">
              <a:spcBef>
                <a:spcPts val="1200"/>
              </a:spcBef>
              <a:spcAft>
                <a:spcPts val="600"/>
              </a:spcAft>
              <a:buFont typeface="Wingdings" panose="05000000000000000000" pitchFamily="2" charset="2"/>
              <a:buChar char="§"/>
            </a:pPr>
            <a:r>
              <a:rPr lang="en-US" dirty="0"/>
              <a:t>Approach</a:t>
            </a:r>
          </a:p>
          <a:p>
            <a:pPr marL="285750" indent="-285750">
              <a:spcBef>
                <a:spcPts val="1200"/>
              </a:spcBef>
              <a:spcAft>
                <a:spcPts val="600"/>
              </a:spcAft>
              <a:buFont typeface="Wingdings" panose="05000000000000000000" pitchFamily="2" charset="2"/>
              <a:buChar char="§"/>
            </a:pPr>
            <a:r>
              <a:rPr lang="en-US" dirty="0"/>
              <a:t>MVP</a:t>
            </a:r>
          </a:p>
          <a:p>
            <a:pPr marL="285750" indent="-285750">
              <a:spcBef>
                <a:spcPts val="1200"/>
              </a:spcBef>
              <a:spcAft>
                <a:spcPts val="600"/>
              </a:spcAft>
              <a:buFont typeface="Wingdings" panose="05000000000000000000" pitchFamily="2" charset="2"/>
              <a:buChar char="§"/>
            </a:pPr>
            <a:r>
              <a:rPr lang="en-US" dirty="0"/>
              <a:t>Future Developments</a:t>
            </a:r>
          </a:p>
          <a:p>
            <a:pPr marL="285750" indent="-285750">
              <a:spcBef>
                <a:spcPts val="1200"/>
              </a:spcBef>
              <a:spcAft>
                <a:spcPts val="600"/>
              </a:spcAft>
              <a:buFont typeface="Wingdings" panose="05000000000000000000" pitchFamily="2" charset="2"/>
              <a:buChar char="§"/>
            </a:pPr>
            <a:r>
              <a:rPr lang="en-US" dirty="0"/>
              <a:t>Conclusion</a:t>
            </a:r>
            <a:br>
              <a:rPr lang="en-US" dirty="0"/>
            </a:br>
            <a:endParaRPr lang="en-US" dirty="0"/>
          </a:p>
        </p:txBody>
      </p:sp>
    </p:spTree>
    <p:extLst>
      <p:ext uri="{BB962C8B-B14F-4D97-AF65-F5344CB8AC3E}">
        <p14:creationId xmlns:p14="http://schemas.microsoft.com/office/powerpoint/2010/main" val="1834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635AA92-1D29-4831-89E4-1B49C265FA6C}"/>
              </a:ext>
            </a:extLst>
          </p:cNvPr>
          <p:cNvSpPr>
            <a:spLocks noGrp="1"/>
          </p:cNvSpPr>
          <p:nvPr>
            <p:ph type="title"/>
          </p:nvPr>
        </p:nvSpPr>
        <p:spPr>
          <a:xfrm>
            <a:off x="4031475" y="292848"/>
            <a:ext cx="3890215" cy="630883"/>
          </a:xfrm>
        </p:spPr>
        <p:txBody>
          <a:bodyPr>
            <a:normAutofit/>
          </a:bodyPr>
          <a:lstStyle/>
          <a:p>
            <a:r>
              <a:rPr lang="en-US" sz="3200" dirty="0"/>
              <a:t>Problem Description</a:t>
            </a:r>
            <a:endParaRPr lang="en-GB" sz="3200" dirty="0"/>
          </a:p>
        </p:txBody>
      </p:sp>
      <p:sp>
        <p:nvSpPr>
          <p:cNvPr id="2" name="TextBox 1"/>
          <p:cNvSpPr txBox="1"/>
          <p:nvPr/>
        </p:nvSpPr>
        <p:spPr>
          <a:xfrm rot="10800000" flipH="1" flipV="1">
            <a:off x="473769" y="1411322"/>
            <a:ext cx="11005626" cy="4585871"/>
          </a:xfrm>
          <a:prstGeom prst="rect">
            <a:avLst/>
          </a:prstGeom>
          <a:noFill/>
        </p:spPr>
        <p:txBody>
          <a:bodyPr wrap="square" rtlCol="0">
            <a:spAutoFit/>
          </a:bodyPr>
          <a:lstStyle/>
          <a:p>
            <a:r>
              <a:rPr lang="en-US" sz="2000" b="1" dirty="0">
                <a:solidFill>
                  <a:srgbClr val="FF0000"/>
                </a:solidFill>
              </a:rPr>
              <a:t>Problem Statement</a:t>
            </a:r>
            <a:r>
              <a:rPr lang="en-US" dirty="0"/>
              <a:t>:</a:t>
            </a:r>
          </a:p>
          <a:p>
            <a:r>
              <a:rPr lang="en-US" dirty="0"/>
              <a:t>The ability to search efficiently and accurately among millions of items on e-commerce platforms is a critical feature. Unless users know the exact product names, traditional text-based search engines may fall short. Image-based search has emerged as a promising solution to this problem, particularly in scenarios where customers encounter products in real life, movies, or online media. This challenge aims to push existing computer vision methods to their limits in the context of image-based product search.</a:t>
            </a:r>
          </a:p>
          <a:p>
            <a:endParaRPr lang="en-US" dirty="0"/>
          </a:p>
          <a:p>
            <a:r>
              <a:rPr lang="en-US" sz="2000" b="1" dirty="0">
                <a:solidFill>
                  <a:srgbClr val="FF0000"/>
                </a:solidFill>
              </a:rPr>
              <a:t>Problem</a:t>
            </a:r>
            <a:r>
              <a:rPr lang="en-US" sz="2000" b="1" dirty="0"/>
              <a:t>:</a:t>
            </a:r>
          </a:p>
          <a:p>
            <a:r>
              <a:rPr lang="en-US" dirty="0"/>
              <a:t>The problem is categorizing product images into user and seller photos. User photos are frequently taken on mobile phones in cluttered settings, whereas seller photos are </a:t>
            </a:r>
          </a:p>
          <a:p>
            <a:r>
              <a:rPr lang="en-US" dirty="0"/>
              <a:t>professionally shot images used for online marketplaces. To highlight the</a:t>
            </a:r>
          </a:p>
          <a:p>
            <a:r>
              <a:rPr lang="en-US" dirty="0"/>
              <a:t> products in user photos, bounding boxes are provided. These images </a:t>
            </a:r>
          </a:p>
          <a:p>
            <a:r>
              <a:rPr lang="en-US" dirty="0"/>
              <a:t>and bounding boxes function as search terms. The main goal is to create </a:t>
            </a:r>
          </a:p>
          <a:p>
            <a:r>
              <a:rPr lang="en-US" dirty="0"/>
              <a:t>an algorithm that can accurately identify matching product images from</a:t>
            </a:r>
          </a:p>
          <a:p>
            <a:r>
              <a:rPr lang="en-US" dirty="0"/>
              <a:t> the seller photo gallery given a search query (user image with bounding</a:t>
            </a:r>
          </a:p>
          <a:p>
            <a:r>
              <a:rPr lang="en-US" dirty="0"/>
              <a:t> box).</a:t>
            </a:r>
          </a:p>
        </p:txBody>
      </p:sp>
      <p:pic>
        <p:nvPicPr>
          <p:cNvPr id="3" name="Picture Placeholder 6">
            <a:extLst>
              <a:ext uri="{FF2B5EF4-FFF2-40B4-BE49-F238E27FC236}">
                <a16:creationId xmlns:a16="http://schemas.microsoft.com/office/drawing/2014/main" id="{B6701ACA-6860-008E-0AF2-3683F13C8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376" y="3939226"/>
            <a:ext cx="4245429" cy="2797475"/>
          </a:xfrm>
          <a:prstGeom prst="rect">
            <a:avLst/>
          </a:prstGeom>
        </p:spPr>
      </p:pic>
    </p:spTree>
    <p:extLst>
      <p:ext uri="{BB962C8B-B14F-4D97-AF65-F5344CB8AC3E}">
        <p14:creationId xmlns:p14="http://schemas.microsoft.com/office/powerpoint/2010/main" val="3215081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77F8-ED2B-C94F-CDB3-B53F6CA8BE5B}"/>
              </a:ext>
            </a:extLst>
          </p:cNvPr>
          <p:cNvSpPr>
            <a:spLocks noGrp="1"/>
          </p:cNvSpPr>
          <p:nvPr>
            <p:ph type="title"/>
          </p:nvPr>
        </p:nvSpPr>
        <p:spPr>
          <a:xfrm>
            <a:off x="2006082" y="609600"/>
            <a:ext cx="7267920" cy="584718"/>
          </a:xfrm>
        </p:spPr>
        <p:txBody>
          <a:bodyPr>
            <a:normAutofit/>
          </a:bodyPr>
          <a:lstStyle/>
          <a:p>
            <a:pPr algn="ctr"/>
            <a:r>
              <a:rPr lang="en-US" sz="3200" dirty="0"/>
              <a:t>Data Collection</a:t>
            </a:r>
          </a:p>
        </p:txBody>
      </p:sp>
      <p:sp>
        <p:nvSpPr>
          <p:cNvPr id="3" name="Content Placeholder 2">
            <a:extLst>
              <a:ext uri="{FF2B5EF4-FFF2-40B4-BE49-F238E27FC236}">
                <a16:creationId xmlns:a16="http://schemas.microsoft.com/office/drawing/2014/main" id="{D4611749-5F9F-36F4-7126-105CFCFCBDBA}"/>
              </a:ext>
            </a:extLst>
          </p:cNvPr>
          <p:cNvSpPr>
            <a:spLocks noGrp="1"/>
          </p:cNvSpPr>
          <p:nvPr>
            <p:ph idx="1"/>
          </p:nvPr>
        </p:nvSpPr>
        <p:spPr>
          <a:xfrm>
            <a:off x="593358" y="1317381"/>
            <a:ext cx="8596668" cy="4931019"/>
          </a:xfrm>
        </p:spPr>
        <p:txBody>
          <a:bodyPr>
            <a:normAutofit/>
          </a:bodyPr>
          <a:lstStyle/>
          <a:p>
            <a:r>
              <a:rPr lang="en-US" sz="2400" b="1" i="0" dirty="0">
                <a:effectLst/>
                <a:latin typeface="Söhne"/>
              </a:rPr>
              <a:t>Data Sources</a:t>
            </a:r>
            <a:r>
              <a:rPr lang="en-US" b="1" i="0" dirty="0">
                <a:effectLst/>
                <a:latin typeface="Söhne"/>
              </a:rPr>
              <a:t>:</a:t>
            </a:r>
          </a:p>
          <a:p>
            <a:pPr>
              <a:buFont typeface="Wingdings" panose="05000000000000000000" pitchFamily="2" charset="2"/>
              <a:buChar char="q"/>
            </a:pPr>
            <a:r>
              <a:rPr lang="en-US" sz="1600" dirty="0"/>
              <a:t>Development test set provided by the challenge organizers.</a:t>
            </a:r>
          </a:p>
          <a:p>
            <a:pPr marL="0" indent="0">
              <a:buNone/>
            </a:pPr>
            <a:r>
              <a:rPr lang="en-US" sz="1600" dirty="0"/>
              <a:t> ● Description: The development test set includes two key files, "gallery.csv" and "queries.csv”. "gallery.csv" contains product images as well as identifiers and file paths, whereas "queries.csv" contains user images as well as bounding box coordinates and corresponding identifiers. </a:t>
            </a:r>
          </a:p>
          <a:p>
            <a:pPr marL="0" indent="0">
              <a:buNone/>
            </a:pPr>
            <a:endParaRPr lang="en-US" dirty="0"/>
          </a:p>
          <a:p>
            <a:pPr marL="0" indent="0">
              <a:buNone/>
            </a:pPr>
            <a:r>
              <a:rPr lang="en-US" sz="1600" i="1" dirty="0"/>
              <a:t>For this competition, they did not explicitly provide a training dataset. Participants are instead encouraged to use publicly available data under common-use licenses or other research datasets such as "Products10K" for training.</a:t>
            </a:r>
          </a:p>
          <a:p>
            <a:pPr>
              <a:buFont typeface="Wingdings" panose="05000000000000000000" pitchFamily="2" charset="2"/>
              <a:buChar char="q"/>
            </a:pPr>
            <a:r>
              <a:rPr lang="en-US" sz="1600" dirty="0"/>
              <a:t>Training set (Product10K) from Kaggle. </a:t>
            </a:r>
          </a:p>
          <a:p>
            <a:pPr>
              <a:buFont typeface="Wingdings" panose="05000000000000000000" pitchFamily="2" charset="2"/>
              <a:buChar char="q"/>
            </a:pPr>
            <a:r>
              <a:rPr lang="en-US" sz="1600" dirty="0"/>
              <a:t>● Description: The training set, "Products10K," is a publicly available dataset from Kaggle that contains a large number of product images from various categories, angles, and visual conditions. Each product has its own set of metadata, which aids in categorization and classification.</a:t>
            </a:r>
            <a:endParaRPr lang="en-US" sz="1600" i="1" dirty="0"/>
          </a:p>
          <a:p>
            <a:pPr marL="0" indent="0">
              <a:buNone/>
            </a:pPr>
            <a:endParaRPr lang="en-US" sz="1600" i="1" dirty="0"/>
          </a:p>
          <a:p>
            <a:pPr marL="0" indent="0">
              <a:buNone/>
            </a:pPr>
            <a:endParaRPr lang="en-US" sz="1600" i="1" dirty="0"/>
          </a:p>
        </p:txBody>
      </p:sp>
    </p:spTree>
    <p:extLst>
      <p:ext uri="{BB962C8B-B14F-4D97-AF65-F5344CB8AC3E}">
        <p14:creationId xmlns:p14="http://schemas.microsoft.com/office/powerpoint/2010/main" val="173059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D9D1-D797-8854-886B-2BB4195808D1}"/>
              </a:ext>
            </a:extLst>
          </p:cNvPr>
          <p:cNvSpPr>
            <a:spLocks noGrp="1"/>
          </p:cNvSpPr>
          <p:nvPr>
            <p:ph type="title"/>
          </p:nvPr>
        </p:nvSpPr>
        <p:spPr>
          <a:xfrm>
            <a:off x="1162527" y="160078"/>
            <a:ext cx="8596668" cy="764559"/>
          </a:xfrm>
        </p:spPr>
        <p:txBody>
          <a:bodyPr>
            <a:normAutofit/>
          </a:bodyPr>
          <a:lstStyle/>
          <a:p>
            <a:pPr algn="ctr"/>
            <a:r>
              <a:rPr lang="en-US" sz="3200" dirty="0"/>
              <a:t>Data Preparation</a:t>
            </a:r>
          </a:p>
        </p:txBody>
      </p:sp>
      <p:sp>
        <p:nvSpPr>
          <p:cNvPr id="3" name="Text Placeholder 2">
            <a:extLst>
              <a:ext uri="{FF2B5EF4-FFF2-40B4-BE49-F238E27FC236}">
                <a16:creationId xmlns:a16="http://schemas.microsoft.com/office/drawing/2014/main" id="{DA1912BE-710C-22E8-B03D-64C01D957DA1}"/>
              </a:ext>
            </a:extLst>
          </p:cNvPr>
          <p:cNvSpPr>
            <a:spLocks noGrp="1"/>
          </p:cNvSpPr>
          <p:nvPr>
            <p:ph type="body" idx="1"/>
          </p:nvPr>
        </p:nvSpPr>
        <p:spPr>
          <a:xfrm>
            <a:off x="381835" y="1182089"/>
            <a:ext cx="9490134" cy="4056715"/>
          </a:xfrm>
        </p:spPr>
        <p:txBody>
          <a:bodyPr>
            <a:normAutofit/>
          </a:bodyPr>
          <a:lstStyle/>
          <a:p>
            <a:pPr marL="285750" indent="-285750">
              <a:buFont typeface="Wingdings" panose="05000000000000000000" pitchFamily="2" charset="2"/>
              <a:buChar char="Ø"/>
            </a:pPr>
            <a:r>
              <a:rPr lang="en-US" sz="1600" b="1" dirty="0"/>
              <a:t>Data Gathering </a:t>
            </a:r>
            <a:r>
              <a:rPr lang="en-US" sz="1600" dirty="0"/>
              <a:t>: "products-10k" images are grouped by class labels, and samples from each class are collected for training. Classes with a sufficient number of samples are chosen.</a:t>
            </a:r>
          </a:p>
          <a:p>
            <a:pPr marL="285750" indent="-285750">
              <a:buFont typeface="Wingdings" panose="05000000000000000000" pitchFamily="2" charset="2"/>
              <a:buChar char="Ø"/>
            </a:pPr>
            <a:r>
              <a:rPr lang="en-US" sz="1600" b="1" dirty="0"/>
              <a:t>Class Balancing</a:t>
            </a:r>
            <a:r>
              <a:rPr lang="en-US" sz="1600" dirty="0"/>
              <a:t>: Ensured that each class had enough samples for training.</a:t>
            </a:r>
          </a:p>
          <a:p>
            <a:pPr marL="285750" indent="-285750">
              <a:buFont typeface="Wingdings" panose="05000000000000000000" pitchFamily="2" charset="2"/>
              <a:buChar char="Ø"/>
            </a:pPr>
            <a:r>
              <a:rPr lang="en-US" sz="1600" b="1" dirty="0"/>
              <a:t>Data Preparation</a:t>
            </a:r>
            <a:r>
              <a:rPr lang="en-US" sz="1600" dirty="0"/>
              <a:t>: Prepared data samples and labels for training.</a:t>
            </a:r>
          </a:p>
          <a:p>
            <a:pPr marL="285750" indent="-285750">
              <a:buFont typeface="Wingdings" panose="05000000000000000000" pitchFamily="2" charset="2"/>
              <a:buChar char="Ø"/>
            </a:pPr>
            <a:r>
              <a:rPr lang="en-US" sz="1600" b="1" dirty="0"/>
              <a:t>Data Augmentation </a:t>
            </a:r>
            <a:r>
              <a:rPr lang="en-US" sz="1600" dirty="0"/>
              <a:t>: ImageNet-style augmentation, Happy Whale augmentation , Cut-Out</a:t>
            </a:r>
          </a:p>
          <a:p>
            <a:pPr marL="285750" indent="-285750">
              <a:buFont typeface="Wingdings" panose="05000000000000000000" pitchFamily="2" charset="2"/>
              <a:buChar char="Ø"/>
            </a:pPr>
            <a:r>
              <a:rPr lang="en-US" sz="1600" b="1" dirty="0"/>
              <a:t>Image Transformation </a:t>
            </a:r>
            <a:r>
              <a:rPr lang="en-US" sz="1600" dirty="0"/>
              <a:t>: Images are then resized and normalized using mean and standard deviation values and transformed to a common size (e.g. 224x224).</a:t>
            </a:r>
          </a:p>
          <a:p>
            <a:pPr marL="285750" indent="-285750">
              <a:buFont typeface="Wingdings" panose="05000000000000000000" pitchFamily="2" charset="2"/>
              <a:buChar char="Ø"/>
            </a:pPr>
            <a:r>
              <a:rPr lang="en-US" sz="1600" b="1" dirty="0"/>
              <a:t>Data Loader Creation : </a:t>
            </a:r>
            <a:r>
              <a:rPr lang="en-US" sz="1600" dirty="0"/>
              <a:t>It includes the following steps: data loading and preprocessing, final transformations, and augmentation options.</a:t>
            </a:r>
            <a:endParaRPr lang="en-US" sz="1600" b="1" dirty="0"/>
          </a:p>
          <a:p>
            <a:pPr marL="285750" indent="-285750">
              <a:buFont typeface="Courier New" panose="02070309020205020404" pitchFamily="49" charset="0"/>
              <a:buChar char="o"/>
            </a:pPr>
            <a:r>
              <a:rPr lang="en-US" sz="1600" dirty="0"/>
              <a:t>     We formed training data loaders using defined transformations and PyTorch's Data Loader.</a:t>
            </a:r>
          </a:p>
          <a:p>
            <a:pPr marL="285750" indent="-285750">
              <a:buFont typeface="Courier New" panose="02070309020205020404" pitchFamily="49" charset="0"/>
              <a:buChar char="o"/>
            </a:pPr>
            <a:r>
              <a:rPr lang="en-US" sz="1600" dirty="0"/>
              <a:t>     Validation Loader</a:t>
            </a:r>
            <a:r>
              <a:rPr lang="en-US" sz="1600" b="1" dirty="0"/>
              <a:t> </a:t>
            </a:r>
            <a:r>
              <a:rPr lang="en-US" sz="1600" dirty="0"/>
              <a:t>: We created a validation loader, mirroring training loader but for validation purposes. </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endParaRPr lang="en-US" sz="1600" dirty="0"/>
          </a:p>
        </p:txBody>
      </p:sp>
    </p:spTree>
    <p:extLst>
      <p:ext uri="{BB962C8B-B14F-4D97-AF65-F5344CB8AC3E}">
        <p14:creationId xmlns:p14="http://schemas.microsoft.com/office/powerpoint/2010/main" val="2263946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A17B7-65DB-9363-083C-EA2BB515D051}"/>
              </a:ext>
            </a:extLst>
          </p:cNvPr>
          <p:cNvPicPr>
            <a:picLocks noChangeAspect="1"/>
          </p:cNvPicPr>
          <p:nvPr/>
        </p:nvPicPr>
        <p:blipFill>
          <a:blip r:embed="rId2"/>
          <a:stretch>
            <a:fillRect/>
          </a:stretch>
        </p:blipFill>
        <p:spPr>
          <a:xfrm>
            <a:off x="426709" y="128009"/>
            <a:ext cx="5497763" cy="3201117"/>
          </a:xfrm>
          <a:prstGeom prst="rect">
            <a:avLst/>
          </a:prstGeom>
        </p:spPr>
      </p:pic>
      <p:pic>
        <p:nvPicPr>
          <p:cNvPr id="5" name="Picture 4">
            <a:extLst>
              <a:ext uri="{FF2B5EF4-FFF2-40B4-BE49-F238E27FC236}">
                <a16:creationId xmlns:a16="http://schemas.microsoft.com/office/drawing/2014/main" id="{8380E0A3-EDF6-24C6-C11D-93A532EB1789}"/>
              </a:ext>
            </a:extLst>
          </p:cNvPr>
          <p:cNvPicPr>
            <a:picLocks noChangeAspect="1"/>
          </p:cNvPicPr>
          <p:nvPr/>
        </p:nvPicPr>
        <p:blipFill>
          <a:blip r:embed="rId3"/>
          <a:stretch>
            <a:fillRect/>
          </a:stretch>
        </p:blipFill>
        <p:spPr>
          <a:xfrm>
            <a:off x="6354775" y="152555"/>
            <a:ext cx="5497763" cy="3276445"/>
          </a:xfrm>
          <a:prstGeom prst="rect">
            <a:avLst/>
          </a:prstGeom>
        </p:spPr>
      </p:pic>
      <p:pic>
        <p:nvPicPr>
          <p:cNvPr id="7" name="Picture 6">
            <a:extLst>
              <a:ext uri="{FF2B5EF4-FFF2-40B4-BE49-F238E27FC236}">
                <a16:creationId xmlns:a16="http://schemas.microsoft.com/office/drawing/2014/main" id="{A80780E7-972C-1314-B800-A185A69D9714}"/>
              </a:ext>
            </a:extLst>
          </p:cNvPr>
          <p:cNvPicPr>
            <a:picLocks noChangeAspect="1"/>
          </p:cNvPicPr>
          <p:nvPr/>
        </p:nvPicPr>
        <p:blipFill>
          <a:blip r:embed="rId4"/>
          <a:stretch>
            <a:fillRect/>
          </a:stretch>
        </p:blipFill>
        <p:spPr>
          <a:xfrm>
            <a:off x="887999" y="3429000"/>
            <a:ext cx="3840773" cy="3033944"/>
          </a:xfrm>
          <a:prstGeom prst="rect">
            <a:avLst/>
          </a:prstGeom>
        </p:spPr>
      </p:pic>
    </p:spTree>
    <p:extLst>
      <p:ext uri="{BB962C8B-B14F-4D97-AF65-F5344CB8AC3E}">
        <p14:creationId xmlns:p14="http://schemas.microsoft.com/office/powerpoint/2010/main" val="932126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3E4E-2E94-07AA-6AFF-07D660953F13}"/>
              </a:ext>
            </a:extLst>
          </p:cNvPr>
          <p:cNvSpPr>
            <a:spLocks noGrp="1"/>
          </p:cNvSpPr>
          <p:nvPr>
            <p:ph type="title"/>
          </p:nvPr>
        </p:nvSpPr>
        <p:spPr>
          <a:xfrm>
            <a:off x="748356" y="262878"/>
            <a:ext cx="8596668" cy="553760"/>
          </a:xfrm>
        </p:spPr>
        <p:txBody>
          <a:bodyPr>
            <a:noAutofit/>
          </a:bodyPr>
          <a:lstStyle/>
          <a:p>
            <a:pPr algn="ctr"/>
            <a:r>
              <a:rPr lang="en-US" sz="3200" dirty="0"/>
              <a:t>Approach</a:t>
            </a:r>
          </a:p>
        </p:txBody>
      </p:sp>
      <p:sp>
        <p:nvSpPr>
          <p:cNvPr id="3" name="Text Placeholder 2">
            <a:extLst>
              <a:ext uri="{FF2B5EF4-FFF2-40B4-BE49-F238E27FC236}">
                <a16:creationId xmlns:a16="http://schemas.microsoft.com/office/drawing/2014/main" id="{75FEB64F-BED5-35CB-43DB-D3080BDA6180}"/>
              </a:ext>
            </a:extLst>
          </p:cNvPr>
          <p:cNvSpPr>
            <a:spLocks noGrp="1"/>
          </p:cNvSpPr>
          <p:nvPr>
            <p:ph type="body" idx="1"/>
          </p:nvPr>
        </p:nvSpPr>
        <p:spPr>
          <a:xfrm>
            <a:off x="446515" y="1322772"/>
            <a:ext cx="8596668" cy="4811698"/>
          </a:xfrm>
        </p:spPr>
        <p:txBody>
          <a:bodyPr>
            <a:normAutofit/>
          </a:bodyPr>
          <a:lstStyle/>
          <a:p>
            <a:pPr marL="285750" indent="-285750">
              <a:buFont typeface="Wingdings" panose="05000000000000000000" pitchFamily="2" charset="2"/>
              <a:buChar char="Ø"/>
            </a:pPr>
            <a:r>
              <a:rPr lang="en-US" sz="1600" b="1" dirty="0"/>
              <a:t>Model Building </a:t>
            </a:r>
            <a:r>
              <a:rPr lang="en-US" sz="1600" dirty="0"/>
              <a:t>: We used </a:t>
            </a:r>
            <a:r>
              <a:rPr lang="en-US" sz="1600" dirty="0" err="1"/>
              <a:t>ViT</a:t>
            </a:r>
            <a:r>
              <a:rPr lang="en-US" sz="1600" dirty="0"/>
              <a:t> backbone(ViT-H-14 and ViT-B-16</a:t>
            </a:r>
            <a:r>
              <a:rPr lang="en-US" sz="1600"/>
              <a:t>) to extract </a:t>
            </a:r>
            <a:r>
              <a:rPr lang="en-US" sz="1600" dirty="0"/>
              <a:t>meaningful features from the images. Extracted features from the </a:t>
            </a:r>
            <a:r>
              <a:rPr lang="en-US" sz="1600" dirty="0" err="1"/>
              <a:t>ViT</a:t>
            </a:r>
            <a:r>
              <a:rPr lang="en-US" sz="1600" dirty="0"/>
              <a:t> backbone are sent through the custom head for additional processing, and the resulting features are likely to be used for accomplishing similarity product search using OpenAI's CLIP model.</a:t>
            </a:r>
          </a:p>
          <a:p>
            <a:pPr marL="285750" indent="-285750">
              <a:buFont typeface="Wingdings" panose="05000000000000000000" pitchFamily="2" charset="2"/>
              <a:buChar char="Ø"/>
            </a:pPr>
            <a:r>
              <a:rPr lang="en-US" sz="1600" b="1" dirty="0"/>
              <a:t>Training and Validation </a:t>
            </a:r>
            <a:r>
              <a:rPr lang="en-US" sz="1600" dirty="0"/>
              <a:t>: The model was trained using the prepared data and augmented images. For more stable training, gradient scaling and accumulation were implemented. For optimization, we used learning rate scheduling. To calculate validation scores, the model was evaluated on gallery and query datasets.  To avoid overfitting, early stopping was implemented.</a:t>
            </a:r>
          </a:p>
          <a:p>
            <a:pPr marL="285750" indent="-285750">
              <a:buFont typeface="Wingdings" panose="05000000000000000000" pitchFamily="2" charset="2"/>
              <a:buChar char="Ø"/>
            </a:pPr>
            <a:r>
              <a:rPr lang="en-US" sz="1600" b="1" dirty="0"/>
              <a:t>Data Loader Development </a:t>
            </a:r>
            <a:r>
              <a:rPr lang="en-US" sz="1600" dirty="0"/>
              <a:t>: Custom data loaders were developed for the efficient loading, transformation, and batching of training and validation data. To manage data during training, We used PyTorch's DataLoader class.</a:t>
            </a:r>
          </a:p>
          <a:p>
            <a:pPr marL="285750" indent="-285750">
              <a:buFont typeface="Wingdings" panose="05000000000000000000" pitchFamily="2" charset="2"/>
              <a:buChar char="Ø"/>
            </a:pPr>
            <a:r>
              <a:rPr lang="en-US" sz="1600" b="1" dirty="0"/>
              <a:t>Experimentation and Evaluation </a:t>
            </a:r>
            <a:r>
              <a:rPr lang="en-US" sz="1600" dirty="0"/>
              <a:t>: Multiple experiments were carried out with various data augmentation and model head variations. Validation scores were tracked in order to assess model performance. Models were saved at various epochs to aid in model selection.</a:t>
            </a:r>
          </a:p>
          <a:p>
            <a:pPr marL="285750" indent="-285750">
              <a:buFont typeface="Wingdings" panose="05000000000000000000" pitchFamily="2" charset="2"/>
              <a:buChar char="Ø"/>
            </a:pPr>
            <a:endParaRPr lang="en-US" sz="1600" dirty="0"/>
          </a:p>
          <a:p>
            <a:endParaRPr lang="en-US" sz="1600" dirty="0"/>
          </a:p>
        </p:txBody>
      </p:sp>
    </p:spTree>
    <p:extLst>
      <p:ext uri="{BB962C8B-B14F-4D97-AF65-F5344CB8AC3E}">
        <p14:creationId xmlns:p14="http://schemas.microsoft.com/office/powerpoint/2010/main" val="2163126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B3802-832C-59E4-9E3A-033AA07C2C37}"/>
              </a:ext>
            </a:extLst>
          </p:cNvPr>
          <p:cNvPicPr>
            <a:picLocks noChangeAspect="1"/>
          </p:cNvPicPr>
          <p:nvPr/>
        </p:nvPicPr>
        <p:blipFill>
          <a:blip r:embed="rId2"/>
          <a:stretch>
            <a:fillRect/>
          </a:stretch>
        </p:blipFill>
        <p:spPr>
          <a:xfrm>
            <a:off x="330689" y="443894"/>
            <a:ext cx="9524269" cy="5086894"/>
          </a:xfrm>
          <a:prstGeom prst="rect">
            <a:avLst/>
          </a:prstGeom>
        </p:spPr>
      </p:pic>
    </p:spTree>
    <p:extLst>
      <p:ext uri="{BB962C8B-B14F-4D97-AF65-F5344CB8AC3E}">
        <p14:creationId xmlns:p14="http://schemas.microsoft.com/office/powerpoint/2010/main" val="339973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BD28-24AF-8DF3-3AF4-DE1F1C779970}"/>
              </a:ext>
            </a:extLst>
          </p:cNvPr>
          <p:cNvSpPr>
            <a:spLocks noGrp="1"/>
          </p:cNvSpPr>
          <p:nvPr>
            <p:ph type="title"/>
          </p:nvPr>
        </p:nvSpPr>
        <p:spPr>
          <a:xfrm>
            <a:off x="1112341" y="85433"/>
            <a:ext cx="8596668" cy="464983"/>
          </a:xfrm>
        </p:spPr>
        <p:txBody>
          <a:bodyPr>
            <a:normAutofit fontScale="90000"/>
          </a:bodyPr>
          <a:lstStyle/>
          <a:p>
            <a:pPr algn="ctr"/>
            <a:r>
              <a:rPr lang="en-US" sz="3200" dirty="0"/>
              <a:t>Future Developments</a:t>
            </a:r>
          </a:p>
        </p:txBody>
      </p:sp>
      <p:sp>
        <p:nvSpPr>
          <p:cNvPr id="3" name="Text Placeholder 2">
            <a:extLst>
              <a:ext uri="{FF2B5EF4-FFF2-40B4-BE49-F238E27FC236}">
                <a16:creationId xmlns:a16="http://schemas.microsoft.com/office/drawing/2014/main" id="{9A63420B-CDF6-3110-5ACA-3E3ACB1FE809}"/>
              </a:ext>
            </a:extLst>
          </p:cNvPr>
          <p:cNvSpPr>
            <a:spLocks noGrp="1"/>
          </p:cNvSpPr>
          <p:nvPr>
            <p:ph type="body" idx="1"/>
          </p:nvPr>
        </p:nvSpPr>
        <p:spPr>
          <a:xfrm>
            <a:off x="535291" y="1109709"/>
            <a:ext cx="9008203" cy="5157926"/>
          </a:xfrm>
        </p:spPr>
        <p:txBody>
          <a:bodyPr>
            <a:normAutofit/>
          </a:bodyPr>
          <a:lstStyle/>
          <a:p>
            <a:pPr marL="285750" indent="-285750">
              <a:buFont typeface="Wingdings" panose="05000000000000000000" pitchFamily="2" charset="2"/>
              <a:buChar char="Ø"/>
            </a:pPr>
            <a:r>
              <a:rPr lang="en-US" sz="1600" dirty="0"/>
              <a:t>Investigate advanced architectures and pre-trained models, such as transformer-based models.</a:t>
            </a:r>
          </a:p>
          <a:p>
            <a:pPr marL="285750" indent="-285750">
              <a:buFont typeface="Wingdings" panose="05000000000000000000" pitchFamily="2" charset="2"/>
              <a:buChar char="Ø"/>
            </a:pPr>
            <a:r>
              <a:rPr lang="en-US" sz="1600" dirty="0"/>
              <a:t>Experiment with various fine-tuning strategies like differential learning rates.</a:t>
            </a:r>
          </a:p>
          <a:p>
            <a:pPr marL="285750" indent="-285750">
              <a:buFont typeface="Wingdings" panose="05000000000000000000" pitchFamily="2" charset="2"/>
              <a:buChar char="Ø"/>
            </a:pPr>
            <a:r>
              <a:rPr lang="en-US" sz="1600" dirty="0"/>
              <a:t>Improve ensemble techniques by experimenting with different model combinations. </a:t>
            </a:r>
          </a:p>
          <a:p>
            <a:pPr marL="285750" indent="-285750">
              <a:buFont typeface="Wingdings" panose="05000000000000000000" pitchFamily="2" charset="2"/>
              <a:buChar char="Ø"/>
            </a:pPr>
            <a:r>
              <a:rPr lang="en-US" sz="1600" dirty="0"/>
              <a:t>Research and implement more sophisticated data augmentation techniques, such as generative adversarial networks (GANs)</a:t>
            </a:r>
          </a:p>
          <a:p>
            <a:pPr marL="285750" indent="-285750">
              <a:buFont typeface="Wingdings" panose="05000000000000000000" pitchFamily="2" charset="2"/>
              <a:buChar char="Ø"/>
            </a:pPr>
            <a:r>
              <a:rPr lang="en-US" sz="1600" dirty="0"/>
              <a:t>Create an easy-to-use interface that allows users to upload images and draw bounding boxes around the products they want to search for.</a:t>
            </a:r>
          </a:p>
          <a:p>
            <a:pPr marL="285750" indent="-285750">
              <a:buFont typeface="Wingdings" panose="05000000000000000000" pitchFamily="2" charset="2"/>
              <a:buChar char="Ø"/>
            </a:pPr>
            <a:r>
              <a:rPr lang="en-US" sz="1600" dirty="0"/>
              <a:t>We planned to choose object detection model,  YOLO , that can identify objects and draw bounding boxes around them in an image.</a:t>
            </a:r>
          </a:p>
          <a:p>
            <a:pPr marL="285750" indent="-285750">
              <a:buFont typeface="Wingdings" panose="05000000000000000000" pitchFamily="2" charset="2"/>
              <a:buChar char="Ø"/>
            </a:pPr>
            <a:r>
              <a:rPr lang="en-US" sz="1600" dirty="0"/>
              <a:t>Set up a backend server using Flask to receive image uploads and bounding box coordinates from the user interface.</a:t>
            </a:r>
          </a:p>
          <a:p>
            <a:pPr marL="285750" indent="-285750">
              <a:buFont typeface="Wingdings" panose="05000000000000000000" pitchFamily="2" charset="2"/>
              <a:buChar char="Ø"/>
            </a:pPr>
            <a:r>
              <a:rPr lang="en-US" sz="1600" dirty="0"/>
              <a:t>Investigate techniques to enable real-time processing</a:t>
            </a:r>
          </a:p>
        </p:txBody>
      </p:sp>
      <p:pic>
        <p:nvPicPr>
          <p:cNvPr id="5" name="Picture 4">
            <a:extLst>
              <a:ext uri="{FF2B5EF4-FFF2-40B4-BE49-F238E27FC236}">
                <a16:creationId xmlns:a16="http://schemas.microsoft.com/office/drawing/2014/main" id="{5D70726B-FEB4-43B3-83FF-8A774F5723E2}"/>
              </a:ext>
            </a:extLst>
          </p:cNvPr>
          <p:cNvPicPr>
            <a:picLocks noChangeAspect="1"/>
          </p:cNvPicPr>
          <p:nvPr/>
        </p:nvPicPr>
        <p:blipFill>
          <a:blip r:embed="rId2"/>
          <a:stretch>
            <a:fillRect/>
          </a:stretch>
        </p:blipFill>
        <p:spPr>
          <a:xfrm>
            <a:off x="9348186" y="3506679"/>
            <a:ext cx="2494027" cy="3053919"/>
          </a:xfrm>
          <a:prstGeom prst="rect">
            <a:avLst/>
          </a:prstGeom>
        </p:spPr>
      </p:pic>
    </p:spTree>
    <p:extLst>
      <p:ext uri="{BB962C8B-B14F-4D97-AF65-F5344CB8AC3E}">
        <p14:creationId xmlns:p14="http://schemas.microsoft.com/office/powerpoint/2010/main" val="342167414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66AFDE-A9D6-4DD8-B471-43BFA03A3F3E}">
  <ds:schemaRefs>
    <ds:schemaRef ds:uri="http://schemas.microsoft.com/sharepoint/v3/contenttype/forms"/>
  </ds:schemaRefs>
</ds:datastoreItem>
</file>

<file path=customXml/itemProps2.xml><?xml version="1.0" encoding="utf-8"?>
<ds:datastoreItem xmlns:ds="http://schemas.openxmlformats.org/officeDocument/2006/customXml" ds:itemID="{0F8F95F1-64A1-4047-9BA0-D956C2834297}">
  <ds:schemaRefs>
    <ds:schemaRef ds:uri="http://purl.org/dc/terms/"/>
    <ds:schemaRef ds:uri="http://schemas.microsoft.com/office/infopath/2007/PartnerControls"/>
    <ds:schemaRef ds:uri="16c05727-aa75-4e4a-9b5f-8a80a1165891"/>
    <ds:schemaRef ds:uri="http://schemas.microsoft.com/office/2006/documentManagement/types"/>
    <ds:schemaRef ds:uri="http://purl.org/dc/elements/1.1/"/>
    <ds:schemaRef ds:uri="http://www.w3.org/XML/1998/namespace"/>
    <ds:schemaRef ds:uri="http://schemas.microsoft.com/office/2006/metadata/properties"/>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0AAA3571-52B9-4794-9A69-E71F204CB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956</Words>
  <Application>Microsoft Office PowerPoint</Application>
  <PresentationFormat>Widescreen</PresentationFormat>
  <Paragraphs>65</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Courier New</vt:lpstr>
      <vt:lpstr>Söhne</vt:lpstr>
      <vt:lpstr>Trebuchet MS</vt:lpstr>
      <vt:lpstr>Wingdings</vt:lpstr>
      <vt:lpstr>Wingdings 3</vt:lpstr>
      <vt:lpstr>Facet</vt:lpstr>
      <vt:lpstr>Visual Product Recognition Challenge (Image-Based Product Search)</vt:lpstr>
      <vt:lpstr>Content</vt:lpstr>
      <vt:lpstr>Problem Description</vt:lpstr>
      <vt:lpstr>Data Collection</vt:lpstr>
      <vt:lpstr>Data Preparation</vt:lpstr>
      <vt:lpstr>PowerPoint Presentation</vt:lpstr>
      <vt:lpstr>Approach</vt:lpstr>
      <vt:lpstr>PowerPoint Presentation</vt:lpstr>
      <vt:lpstr>Future Developments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2023-08-29T01:51:56Z</dcterms:created>
  <dcterms:modified xsi:type="dcterms:W3CDTF">2023-08-31T08:23:35Z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